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8" r:id="rId1"/>
    <p:sldMasterId id="2147483791" r:id="rId2"/>
    <p:sldMasterId id="2147483906" r:id="rId3"/>
  </p:sldMasterIdLst>
  <p:notesMasterIdLst>
    <p:notesMasterId r:id="rId25"/>
  </p:notesMasterIdLst>
  <p:sldIdLst>
    <p:sldId id="1936" r:id="rId4"/>
    <p:sldId id="1986" r:id="rId5"/>
    <p:sldId id="2334" r:id="rId6"/>
    <p:sldId id="938" r:id="rId7"/>
    <p:sldId id="941" r:id="rId8"/>
    <p:sldId id="939" r:id="rId9"/>
    <p:sldId id="1080" r:id="rId10"/>
    <p:sldId id="1081" r:id="rId11"/>
    <p:sldId id="441" r:id="rId12"/>
    <p:sldId id="511" r:id="rId13"/>
    <p:sldId id="961" r:id="rId14"/>
    <p:sldId id="1069" r:id="rId15"/>
    <p:sldId id="2335" r:id="rId16"/>
    <p:sldId id="2329" r:id="rId17"/>
    <p:sldId id="1052" r:id="rId18"/>
    <p:sldId id="2336" r:id="rId19"/>
    <p:sldId id="386" r:id="rId20"/>
    <p:sldId id="1055" r:id="rId21"/>
    <p:sldId id="277" r:id="rId22"/>
    <p:sldId id="286" r:id="rId23"/>
    <p:sldId id="2338" r:id="rId24"/>
  </p:sldIdLst>
  <p:sldSz cx="24387175" cy="13716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Designball-Arrow-02" pitchFamily="2" charset="0"/>
      <p:regular r:id="rId34"/>
    </p:embeddedFont>
    <p:embeddedFont>
      <p:font typeface="Designball-Buildings-01" pitchFamily="2" charset="0"/>
      <p:regular r:id="rId35"/>
    </p:embeddedFont>
    <p:embeddedFont>
      <p:font typeface="Designball-Charts-01" pitchFamily="2" charset="0"/>
      <p:regular r:id="rId36"/>
    </p:embeddedFont>
    <p:embeddedFont>
      <p:font typeface="Designball-Communication-01" pitchFamily="2" charset="0"/>
      <p:regular r:id="rId37"/>
    </p:embeddedFont>
    <p:embeddedFont>
      <p:font typeface="Designball-Documents-02" pitchFamily="2" charset="0"/>
      <p:regular r:id="rId38"/>
    </p:embeddedFont>
    <p:embeddedFont>
      <p:font typeface="Designball-Electronic-Device-01" pitchFamily="2" charset="0"/>
      <p:regular r:id="rId39"/>
    </p:embeddedFont>
    <p:embeddedFont>
      <p:font typeface="Designball-Electronic-Device-02" pitchFamily="2" charset="0"/>
      <p:regular r:id="rId40"/>
    </p:embeddedFont>
    <p:embeddedFont>
      <p:font typeface="Designball-Finance-01" pitchFamily="2" charset="0"/>
      <p:regular r:id="rId41"/>
    </p:embeddedFont>
    <p:embeddedFont>
      <p:font typeface="Designball-Location-01" pitchFamily="2" charset="0"/>
      <p:regular r:id="rId42"/>
    </p:embeddedFont>
    <p:embeddedFont>
      <p:font typeface="Designball-Social-01" pitchFamily="2" charset="0"/>
      <p:regular r:id="rId43"/>
    </p:embeddedFont>
    <p:embeddedFont>
      <p:font typeface="Designball-Users-01" pitchFamily="2" charset="0"/>
      <p:regular r:id="rId44"/>
    </p:embeddedFont>
    <p:embeddedFont>
      <p:font typeface="Open Sans" panose="020B0606030504020204" pitchFamily="34" charset="0"/>
      <p:regular r:id="rId45"/>
      <p:bold r:id="rId46"/>
      <p:italic r:id="rId47"/>
      <p:boldItalic r:id="rId48"/>
    </p:embeddedFont>
    <p:embeddedFont>
      <p:font typeface="Open Sans Bold" panose="020B0806030504020204" pitchFamily="34" charset="0"/>
      <p:bold r:id="rId49"/>
      <p:italic r:id="rId50"/>
      <p:boldItalic r:id="rId51"/>
    </p:embeddedFont>
    <p:embeddedFont>
      <p:font typeface="Open Sans Light" panose="020B0306030504020204" pitchFamily="34" charset="0"/>
      <p:regular r:id="rId52"/>
      <p:italic r:id="rId53"/>
    </p:embeddedFont>
    <p:embeddedFont>
      <p:font typeface="Wingdings 3" panose="05040102010807070707" pitchFamily="18" charset="2"/>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ers" id="{D4748149-DF46-4256-99CE-7B73BB77FFDA}">
          <p14:sldIdLst>
            <p14:sldId id="1936"/>
            <p14:sldId id="1986"/>
            <p14:sldId id="2334"/>
            <p14:sldId id="938"/>
            <p14:sldId id="941"/>
            <p14:sldId id="939"/>
            <p14:sldId id="1080"/>
            <p14:sldId id="1081"/>
            <p14:sldId id="441"/>
            <p14:sldId id="511"/>
            <p14:sldId id="961"/>
            <p14:sldId id="1069"/>
            <p14:sldId id="2335"/>
            <p14:sldId id="2329"/>
            <p14:sldId id="1052"/>
          </p14:sldIdLst>
        </p14:section>
        <p14:section name="Charts" id="{95E8A63E-836B-44FF-99D2-BC49AA6FC165}">
          <p14:sldIdLst>
            <p14:sldId id="2336"/>
            <p14:sldId id="386"/>
            <p14:sldId id="1055"/>
            <p14:sldId id="277"/>
            <p14:sldId id="286"/>
            <p14:sldId id="2338"/>
          </p14:sldIdLst>
        </p14:section>
      </p14:sectionLst>
    </p:ext>
    <p:ext uri="{EFAFB233-063F-42B5-8137-9DF3F51BA10A}">
      <p15:sldGuideLst xmlns:p15="http://schemas.microsoft.com/office/powerpoint/2012/main">
        <p15:guide id="1" orient="horz" pos="4344"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DFF"/>
    <a:srgbClr val="0FBCFA"/>
    <a:srgbClr val="4A86FF"/>
    <a:srgbClr val="141C3A"/>
    <a:srgbClr val="6FD7FC"/>
    <a:srgbClr val="08C6F9"/>
    <a:srgbClr val="56CADC"/>
    <a:srgbClr val="2A92FD"/>
    <a:srgbClr val="172144"/>
    <a:srgbClr val="1721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9CA5B-D5D0-44B9-9081-343E7D93F9F0}" v="102" dt="2021-01-05T14:30:51.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2" autoAdjust="0"/>
    <p:restoredTop sz="95794" autoAdjust="0"/>
  </p:normalViewPr>
  <p:slideViewPr>
    <p:cSldViewPr snapToGrid="0">
      <p:cViewPr varScale="1">
        <p:scale>
          <a:sx n="50" d="100"/>
          <a:sy n="50" d="100"/>
        </p:scale>
        <p:origin x="1350" y="78"/>
      </p:cViewPr>
      <p:guideLst>
        <p:guide orient="horz" pos="4344"/>
        <p:guide pos="7681"/>
      </p:guideLst>
    </p:cSldViewPr>
  </p:slideViewPr>
  <p:outlineViewPr>
    <p:cViewPr>
      <p:scale>
        <a:sx n="33" d="100"/>
        <a:sy n="33" d="100"/>
      </p:scale>
      <p:origin x="0" y="-20205"/>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2976" y="90"/>
      </p:cViewPr>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26.fntdata"/><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ri Jackson" userId="72cfccfe-8243-4291-ade8-ffef378be99f" providerId="ADAL" clId="{5ABC2C80-AC46-A745-81C7-C0222E8AF4DD}"/>
    <pc:docChg chg="undo custSel addSld delSld modSld modSection">
      <pc:chgData name="Cherri Jackson" userId="72cfccfe-8243-4291-ade8-ffef378be99f" providerId="ADAL" clId="{5ABC2C80-AC46-A745-81C7-C0222E8AF4DD}" dt="2020-12-27T17:08:56.957" v="150" actId="122"/>
      <pc:docMkLst>
        <pc:docMk/>
      </pc:docMkLst>
      <pc:sldChg chg="add del">
        <pc:chgData name="Cherri Jackson" userId="72cfccfe-8243-4291-ade8-ffef378be99f" providerId="ADAL" clId="{5ABC2C80-AC46-A745-81C7-C0222E8AF4DD}" dt="2020-12-27T16:21:51.912" v="20" actId="2696"/>
        <pc:sldMkLst>
          <pc:docMk/>
          <pc:sldMk cId="1966812046" sldId="967"/>
        </pc:sldMkLst>
      </pc:sldChg>
      <pc:sldChg chg="addSp delSp modSp add mod delAnim modAnim">
        <pc:chgData name="Cherri Jackson" userId="72cfccfe-8243-4291-ade8-ffef378be99f" providerId="ADAL" clId="{5ABC2C80-AC46-A745-81C7-C0222E8AF4DD}" dt="2020-12-27T17:08:56.957" v="150" actId="122"/>
        <pc:sldMkLst>
          <pc:docMk/>
          <pc:sldMk cId="1501027275" sldId="2338"/>
        </pc:sldMkLst>
        <pc:spChg chg="add mod">
          <ac:chgData name="Cherri Jackson" userId="72cfccfe-8243-4291-ade8-ffef378be99f" providerId="ADAL" clId="{5ABC2C80-AC46-A745-81C7-C0222E8AF4DD}" dt="2020-12-27T17:07:25.768" v="148" actId="207"/>
          <ac:spMkLst>
            <pc:docMk/>
            <pc:sldMk cId="1501027275" sldId="2338"/>
            <ac:spMk id="2" creationId="{83DAF4C9-9002-D845-8A6A-FA40E0CE7B2C}"/>
          </ac:spMkLst>
        </pc:spChg>
        <pc:spChg chg="add mod">
          <ac:chgData name="Cherri Jackson" userId="72cfccfe-8243-4291-ade8-ffef378be99f" providerId="ADAL" clId="{5ABC2C80-AC46-A745-81C7-C0222E8AF4DD}" dt="2020-12-27T17:08:56.957" v="150" actId="122"/>
          <ac:spMkLst>
            <pc:docMk/>
            <pc:sldMk cId="1501027275" sldId="2338"/>
            <ac:spMk id="3" creationId="{1F08FC27-8F6D-D443-8F53-91E4F767DECE}"/>
          </ac:spMkLst>
        </pc:spChg>
        <pc:spChg chg="del">
          <ac:chgData name="Cherri Jackson" userId="72cfccfe-8243-4291-ade8-ffef378be99f" providerId="ADAL" clId="{5ABC2C80-AC46-A745-81C7-C0222E8AF4DD}" dt="2020-12-27T16:15:33.358" v="1" actId="478"/>
          <ac:spMkLst>
            <pc:docMk/>
            <pc:sldMk cId="1501027275" sldId="2338"/>
            <ac:spMk id="3" creationId="{49DD84B6-ED55-4EB0-B1B2-61E8BD0AFC16}"/>
          </ac:spMkLst>
        </pc:spChg>
        <pc:spChg chg="del">
          <ac:chgData name="Cherri Jackson" userId="72cfccfe-8243-4291-ade8-ffef378be99f" providerId="ADAL" clId="{5ABC2C80-AC46-A745-81C7-C0222E8AF4DD}" dt="2020-12-27T16:15:54.342" v="5" actId="478"/>
          <ac:spMkLst>
            <pc:docMk/>
            <pc:sldMk cId="1501027275" sldId="2338"/>
            <ac:spMk id="4" creationId="{55DFA584-9037-4A51-963C-DEBC18501164}"/>
          </ac:spMkLst>
        </pc:spChg>
        <pc:spChg chg="del">
          <ac:chgData name="Cherri Jackson" userId="72cfccfe-8243-4291-ade8-ffef378be99f" providerId="ADAL" clId="{5ABC2C80-AC46-A745-81C7-C0222E8AF4DD}" dt="2020-12-27T16:15:36.562" v="2" actId="478"/>
          <ac:spMkLst>
            <pc:docMk/>
            <pc:sldMk cId="1501027275" sldId="2338"/>
            <ac:spMk id="5" creationId="{423C3B24-3304-43CB-8F7C-AD4B6921672B}"/>
          </ac:spMkLst>
        </pc:spChg>
        <pc:spChg chg="del">
          <ac:chgData name="Cherri Jackson" userId="72cfccfe-8243-4291-ade8-ffef378be99f" providerId="ADAL" clId="{5ABC2C80-AC46-A745-81C7-C0222E8AF4DD}" dt="2020-12-27T16:15:51.901" v="4" actId="478"/>
          <ac:spMkLst>
            <pc:docMk/>
            <pc:sldMk cId="1501027275" sldId="2338"/>
            <ac:spMk id="6" creationId="{5AD12F5F-41A7-4D03-995E-C0045162928A}"/>
          </ac:spMkLst>
        </pc:spChg>
        <pc:spChg chg="add mod">
          <ac:chgData name="Cherri Jackson" userId="72cfccfe-8243-4291-ade8-ffef378be99f" providerId="ADAL" clId="{5ABC2C80-AC46-A745-81C7-C0222E8AF4DD}" dt="2020-12-27T16:45:39.714" v="92" actId="767"/>
          <ac:spMkLst>
            <pc:docMk/>
            <pc:sldMk cId="1501027275" sldId="2338"/>
            <ac:spMk id="7" creationId="{810FF436-EA7A-6E4A-B3A3-157A5B317071}"/>
          </ac:spMkLst>
        </pc:spChg>
        <pc:spChg chg="mod">
          <ac:chgData name="Cherri Jackson" userId="72cfccfe-8243-4291-ade8-ffef378be99f" providerId="ADAL" clId="{5ABC2C80-AC46-A745-81C7-C0222E8AF4DD}" dt="2020-12-27T16:38:12.078" v="51" actId="1037"/>
          <ac:spMkLst>
            <pc:docMk/>
            <pc:sldMk cId="1501027275" sldId="2338"/>
            <ac:spMk id="8" creationId="{0981FA6C-4E71-45C7-9D41-03DC04720398}"/>
          </ac:spMkLst>
        </pc:spChg>
        <pc:spChg chg="mod">
          <ac:chgData name="Cherri Jackson" userId="72cfccfe-8243-4291-ade8-ffef378be99f" providerId="ADAL" clId="{5ABC2C80-AC46-A745-81C7-C0222E8AF4DD}" dt="2020-12-27T16:38:12.078" v="51" actId="1037"/>
          <ac:spMkLst>
            <pc:docMk/>
            <pc:sldMk cId="1501027275" sldId="2338"/>
            <ac:spMk id="9" creationId="{894B6E4F-671D-463A-89BC-52374EFF1E1B}"/>
          </ac:spMkLst>
        </pc:spChg>
        <pc:spChg chg="mod">
          <ac:chgData name="Cherri Jackson" userId="72cfccfe-8243-4291-ade8-ffef378be99f" providerId="ADAL" clId="{5ABC2C80-AC46-A745-81C7-C0222E8AF4DD}" dt="2020-12-27T16:38:12.078" v="51" actId="1037"/>
          <ac:spMkLst>
            <pc:docMk/>
            <pc:sldMk cId="1501027275" sldId="2338"/>
            <ac:spMk id="10" creationId="{F75FC93F-C002-43A7-9B2E-F0EA83A412D8}"/>
          </ac:spMkLst>
        </pc:spChg>
        <pc:spChg chg="mod">
          <ac:chgData name="Cherri Jackson" userId="72cfccfe-8243-4291-ade8-ffef378be99f" providerId="ADAL" clId="{5ABC2C80-AC46-A745-81C7-C0222E8AF4DD}" dt="2020-12-27T16:38:12.078" v="51" actId="1037"/>
          <ac:spMkLst>
            <pc:docMk/>
            <pc:sldMk cId="1501027275" sldId="2338"/>
            <ac:spMk id="11" creationId="{C49F668A-44DF-4F4C-8060-6CD38A55DF7C}"/>
          </ac:spMkLst>
        </pc:spChg>
        <pc:spChg chg="mod">
          <ac:chgData name="Cherri Jackson" userId="72cfccfe-8243-4291-ade8-ffef378be99f" providerId="ADAL" clId="{5ABC2C80-AC46-A745-81C7-C0222E8AF4DD}" dt="2020-12-27T16:38:12.078" v="51" actId="1037"/>
          <ac:spMkLst>
            <pc:docMk/>
            <pc:sldMk cId="1501027275" sldId="2338"/>
            <ac:spMk id="12" creationId="{11A6F632-FD52-40BA-B8C8-8213202DDAE9}"/>
          </ac:spMkLst>
        </pc:spChg>
        <pc:spChg chg="mod">
          <ac:chgData name="Cherri Jackson" userId="72cfccfe-8243-4291-ade8-ffef378be99f" providerId="ADAL" clId="{5ABC2C80-AC46-A745-81C7-C0222E8AF4DD}" dt="2020-12-27T16:38:12.078" v="51" actId="1037"/>
          <ac:spMkLst>
            <pc:docMk/>
            <pc:sldMk cId="1501027275" sldId="2338"/>
            <ac:spMk id="13" creationId="{7CD93A2A-4178-4321-9DDB-1BAC3722A9A1}"/>
          </ac:spMkLst>
        </pc:spChg>
        <pc:spChg chg="mod">
          <ac:chgData name="Cherri Jackson" userId="72cfccfe-8243-4291-ade8-ffef378be99f" providerId="ADAL" clId="{5ABC2C80-AC46-A745-81C7-C0222E8AF4DD}" dt="2020-12-27T16:38:12.078" v="51" actId="1037"/>
          <ac:spMkLst>
            <pc:docMk/>
            <pc:sldMk cId="1501027275" sldId="2338"/>
            <ac:spMk id="14" creationId="{9917E43A-88A4-425A-9286-508D32C3D276}"/>
          </ac:spMkLst>
        </pc:spChg>
        <pc:spChg chg="mod">
          <ac:chgData name="Cherri Jackson" userId="72cfccfe-8243-4291-ade8-ffef378be99f" providerId="ADAL" clId="{5ABC2C80-AC46-A745-81C7-C0222E8AF4DD}" dt="2020-12-27T16:38:12.078" v="51" actId="1037"/>
          <ac:spMkLst>
            <pc:docMk/>
            <pc:sldMk cId="1501027275" sldId="2338"/>
            <ac:spMk id="15" creationId="{D060AF10-E8BF-4C04-B5CB-38D1876A209C}"/>
          </ac:spMkLst>
        </pc:spChg>
        <pc:spChg chg="mod">
          <ac:chgData name="Cherri Jackson" userId="72cfccfe-8243-4291-ade8-ffef378be99f" providerId="ADAL" clId="{5ABC2C80-AC46-A745-81C7-C0222E8AF4DD}" dt="2020-12-27T16:38:12.078" v="51" actId="1037"/>
          <ac:spMkLst>
            <pc:docMk/>
            <pc:sldMk cId="1501027275" sldId="2338"/>
            <ac:spMk id="16" creationId="{E71E582D-7768-456D-B74A-CC782477C33A}"/>
          </ac:spMkLst>
        </pc:spChg>
        <pc:spChg chg="add mod">
          <ac:chgData name="Cherri Jackson" userId="72cfccfe-8243-4291-ade8-ffef378be99f" providerId="ADAL" clId="{5ABC2C80-AC46-A745-81C7-C0222E8AF4DD}" dt="2020-12-27T16:21:38.695" v="19"/>
          <ac:spMkLst>
            <pc:docMk/>
            <pc:sldMk cId="1501027275" sldId="2338"/>
            <ac:spMk id="19" creationId="{81419D1B-D9AC-C94A-9E9E-A60583F50EC4}"/>
          </ac:spMkLst>
        </pc:spChg>
        <pc:spChg chg="add mod">
          <ac:chgData name="Cherri Jackson" userId="72cfccfe-8243-4291-ade8-ffef378be99f" providerId="ADAL" clId="{5ABC2C80-AC46-A745-81C7-C0222E8AF4DD}" dt="2020-12-27T16:21:38.695" v="19"/>
          <ac:spMkLst>
            <pc:docMk/>
            <pc:sldMk cId="1501027275" sldId="2338"/>
            <ac:spMk id="20" creationId="{63FD478F-07E8-F540-80BD-29516AF70A5C}"/>
          </ac:spMkLst>
        </pc:spChg>
        <pc:spChg chg="add del mod">
          <ac:chgData name="Cherri Jackson" userId="72cfccfe-8243-4291-ade8-ffef378be99f" providerId="ADAL" clId="{5ABC2C80-AC46-A745-81C7-C0222E8AF4DD}" dt="2020-12-27T16:38:59.687" v="53"/>
          <ac:spMkLst>
            <pc:docMk/>
            <pc:sldMk cId="1501027275" sldId="2338"/>
            <ac:spMk id="22" creationId="{68A9A214-2716-6546-B373-5EA3CCDB5FF0}"/>
          </ac:spMkLst>
        </pc:spChg>
        <pc:spChg chg="add del mod">
          <ac:chgData name="Cherri Jackson" userId="72cfccfe-8243-4291-ade8-ffef378be99f" providerId="ADAL" clId="{5ABC2C80-AC46-A745-81C7-C0222E8AF4DD}" dt="2020-12-27T16:38:59.687" v="53"/>
          <ac:spMkLst>
            <pc:docMk/>
            <pc:sldMk cId="1501027275" sldId="2338"/>
            <ac:spMk id="23" creationId="{EB1BBEDD-BFE9-2D40-8F16-4CE3B0962E98}"/>
          </ac:spMkLst>
        </pc:spChg>
        <pc:cxnChg chg="add mod">
          <ac:chgData name="Cherri Jackson" userId="72cfccfe-8243-4291-ade8-ffef378be99f" providerId="ADAL" clId="{5ABC2C80-AC46-A745-81C7-C0222E8AF4DD}" dt="2020-12-27T16:21:38.695" v="19"/>
          <ac:cxnSpMkLst>
            <pc:docMk/>
            <pc:sldMk cId="1501027275" sldId="2338"/>
            <ac:cxnSpMk id="17" creationId="{33B4BE1A-D35A-E448-8930-6F76AC0AF7F5}"/>
          </ac:cxnSpMkLst>
        </pc:cxnChg>
        <pc:cxnChg chg="del mod">
          <ac:chgData name="Cherri Jackson" userId="72cfccfe-8243-4291-ade8-ffef378be99f" providerId="ADAL" clId="{5ABC2C80-AC46-A745-81C7-C0222E8AF4DD}" dt="2020-12-27T16:15:40.282" v="3" actId="478"/>
          <ac:cxnSpMkLst>
            <pc:docMk/>
            <pc:sldMk cId="1501027275" sldId="2338"/>
            <ac:cxnSpMk id="18" creationId="{7BD6B961-4BCF-42B2-8437-6175E15D63CE}"/>
          </ac:cxnSpMkLst>
        </pc:cxnChg>
        <pc:cxnChg chg="add del mod">
          <ac:chgData name="Cherri Jackson" userId="72cfccfe-8243-4291-ade8-ffef378be99f" providerId="ADAL" clId="{5ABC2C80-AC46-A745-81C7-C0222E8AF4DD}" dt="2020-12-27T16:38:59.687" v="53"/>
          <ac:cxnSpMkLst>
            <pc:docMk/>
            <pc:sldMk cId="1501027275" sldId="2338"/>
            <ac:cxnSpMk id="21" creationId="{145007E7-B5A8-274D-8A03-09B168EC2CE9}"/>
          </ac:cxnSpMkLst>
        </pc:cxnChg>
      </pc:sldChg>
    </pc:docChg>
  </pc:docChgLst>
  <pc:docChgLst>
    <pc:chgData name="Cherri" userId="72cfccfe-8243-4291-ade8-ffef378be99f" providerId="ADAL" clId="{7059CA5B-D5D0-44B9-9081-343E7D93F9F0}"/>
    <pc:docChg chg="undo custSel addSld delSld modSld delSection modSection">
      <pc:chgData name="Cherri" userId="72cfccfe-8243-4291-ade8-ffef378be99f" providerId="ADAL" clId="{7059CA5B-D5D0-44B9-9081-343E7D93F9F0}" dt="2021-01-05T14:30:19.152" v="1000" actId="20577"/>
      <pc:docMkLst>
        <pc:docMk/>
      </pc:docMkLst>
      <pc:sldChg chg="del">
        <pc:chgData name="Cherri" userId="72cfccfe-8243-4291-ade8-ffef378be99f" providerId="ADAL" clId="{7059CA5B-D5D0-44B9-9081-343E7D93F9F0}" dt="2020-12-22T22:10:34.977" v="0" actId="47"/>
        <pc:sldMkLst>
          <pc:docMk/>
          <pc:sldMk cId="0" sldId="256"/>
        </pc:sldMkLst>
      </pc:sldChg>
      <pc:sldChg chg="delSp modSp add mod delAnim">
        <pc:chgData name="Cherri" userId="72cfccfe-8243-4291-ade8-ffef378be99f" providerId="ADAL" clId="{7059CA5B-D5D0-44B9-9081-343E7D93F9F0}" dt="2021-01-04T14:49:02.562" v="920" actId="14100"/>
        <pc:sldMkLst>
          <pc:docMk/>
          <pc:sldMk cId="1771294151" sldId="286"/>
        </pc:sldMkLst>
        <pc:spChg chg="mod topLvl">
          <ac:chgData name="Cherri" userId="72cfccfe-8243-4291-ade8-ffef378be99f" providerId="ADAL" clId="{7059CA5B-D5D0-44B9-9081-343E7D93F9F0}" dt="2021-01-04T14:44:12.284" v="817" actId="478"/>
          <ac:spMkLst>
            <pc:docMk/>
            <pc:sldMk cId="1771294151" sldId="286"/>
            <ac:spMk id="11" creationId="{00000000-0000-0000-0000-000000000000}"/>
          </ac:spMkLst>
        </pc:spChg>
        <pc:spChg chg="mod topLvl">
          <ac:chgData name="Cherri" userId="72cfccfe-8243-4291-ade8-ffef378be99f" providerId="ADAL" clId="{7059CA5B-D5D0-44B9-9081-343E7D93F9F0}" dt="2021-01-04T14:48:46.602" v="903" actId="1037"/>
          <ac:spMkLst>
            <pc:docMk/>
            <pc:sldMk cId="1771294151" sldId="286"/>
            <ac:spMk id="14" creationId="{00000000-0000-0000-0000-000000000000}"/>
          </ac:spMkLst>
        </pc:spChg>
        <pc:spChg chg="mod topLvl">
          <ac:chgData name="Cherri" userId="72cfccfe-8243-4291-ade8-ffef378be99f" providerId="ADAL" clId="{7059CA5B-D5D0-44B9-9081-343E7D93F9F0}" dt="2021-01-04T14:49:00.273" v="919" actId="14100"/>
          <ac:spMkLst>
            <pc:docMk/>
            <pc:sldMk cId="1771294151" sldId="286"/>
            <ac:spMk id="15" creationId="{00000000-0000-0000-0000-000000000000}"/>
          </ac:spMkLst>
        </pc:spChg>
        <pc:spChg chg="mod">
          <ac:chgData name="Cherri" userId="72cfccfe-8243-4291-ade8-ffef378be99f" providerId="ADAL" clId="{7059CA5B-D5D0-44B9-9081-343E7D93F9F0}" dt="2021-01-04T14:49:02.562" v="920" actId="14100"/>
          <ac:spMkLst>
            <pc:docMk/>
            <pc:sldMk cId="1771294151" sldId="286"/>
            <ac:spMk id="16" creationId="{00000000-0000-0000-0000-000000000000}"/>
          </ac:spMkLst>
        </pc:spChg>
        <pc:spChg chg="mod">
          <ac:chgData name="Cherri" userId="72cfccfe-8243-4291-ade8-ffef378be99f" providerId="ADAL" clId="{7059CA5B-D5D0-44B9-9081-343E7D93F9F0}" dt="2021-01-04T14:47:09.724" v="865" actId="255"/>
          <ac:spMkLst>
            <pc:docMk/>
            <pc:sldMk cId="1771294151" sldId="286"/>
            <ac:spMk id="25" creationId="{00000000-0000-0000-0000-000000000000}"/>
          </ac:spMkLst>
        </pc:spChg>
        <pc:spChg chg="del">
          <ac:chgData name="Cherri" userId="72cfccfe-8243-4291-ade8-ffef378be99f" providerId="ADAL" clId="{7059CA5B-D5D0-44B9-9081-343E7D93F9F0}" dt="2021-01-04T14:45:18.842" v="837" actId="478"/>
          <ac:spMkLst>
            <pc:docMk/>
            <pc:sldMk cId="1771294151" sldId="286"/>
            <ac:spMk id="27" creationId="{00000000-0000-0000-0000-000000000000}"/>
          </ac:spMkLst>
        </pc:spChg>
        <pc:spChg chg="del">
          <ac:chgData name="Cherri" userId="72cfccfe-8243-4291-ade8-ffef378be99f" providerId="ADAL" clId="{7059CA5B-D5D0-44B9-9081-343E7D93F9F0}" dt="2021-01-04T14:44:26.731" v="823" actId="478"/>
          <ac:spMkLst>
            <pc:docMk/>
            <pc:sldMk cId="1771294151" sldId="286"/>
            <ac:spMk id="33" creationId="{00000000-0000-0000-0000-000000000000}"/>
          </ac:spMkLst>
        </pc:spChg>
        <pc:spChg chg="mod">
          <ac:chgData name="Cherri" userId="72cfccfe-8243-4291-ade8-ffef378be99f" providerId="ADAL" clId="{7059CA5B-D5D0-44B9-9081-343E7D93F9F0}" dt="2021-01-04T14:46:25.834" v="860" actId="20577"/>
          <ac:spMkLst>
            <pc:docMk/>
            <pc:sldMk cId="1771294151" sldId="286"/>
            <ac:spMk id="36" creationId="{00000000-0000-0000-0000-000000000000}"/>
          </ac:spMkLst>
        </pc:spChg>
        <pc:spChg chg="del">
          <ac:chgData name="Cherri" userId="72cfccfe-8243-4291-ade8-ffef378be99f" providerId="ADAL" clId="{7059CA5B-D5D0-44B9-9081-343E7D93F9F0}" dt="2021-01-04T14:45:20.747" v="838" actId="478"/>
          <ac:spMkLst>
            <pc:docMk/>
            <pc:sldMk cId="1771294151" sldId="286"/>
            <ac:spMk id="37" creationId="{00000000-0000-0000-0000-000000000000}"/>
          </ac:spMkLst>
        </pc:spChg>
        <pc:spChg chg="del">
          <ac:chgData name="Cherri" userId="72cfccfe-8243-4291-ade8-ffef378be99f" providerId="ADAL" clId="{7059CA5B-D5D0-44B9-9081-343E7D93F9F0}" dt="2021-01-04T14:44:24.843" v="822" actId="478"/>
          <ac:spMkLst>
            <pc:docMk/>
            <pc:sldMk cId="1771294151" sldId="286"/>
            <ac:spMk id="39" creationId="{00000000-0000-0000-0000-000000000000}"/>
          </ac:spMkLst>
        </pc:spChg>
        <pc:spChg chg="mod">
          <ac:chgData name="Cherri" userId="72cfccfe-8243-4291-ade8-ffef378be99f" providerId="ADAL" clId="{7059CA5B-D5D0-44B9-9081-343E7D93F9F0}" dt="2021-01-04T14:47:01.488" v="864" actId="6549"/>
          <ac:spMkLst>
            <pc:docMk/>
            <pc:sldMk cId="1771294151" sldId="286"/>
            <ac:spMk id="42" creationId="{00000000-0000-0000-0000-000000000000}"/>
          </ac:spMkLst>
        </pc:spChg>
        <pc:spChg chg="del">
          <ac:chgData name="Cherri" userId="72cfccfe-8243-4291-ade8-ffef378be99f" providerId="ADAL" clId="{7059CA5B-D5D0-44B9-9081-343E7D93F9F0}" dt="2021-01-04T14:45:22.186" v="839" actId="478"/>
          <ac:spMkLst>
            <pc:docMk/>
            <pc:sldMk cId="1771294151" sldId="286"/>
            <ac:spMk id="43" creationId="{00000000-0000-0000-0000-000000000000}"/>
          </ac:spMkLst>
        </pc:spChg>
        <pc:spChg chg="del">
          <ac:chgData name="Cherri" userId="72cfccfe-8243-4291-ade8-ffef378be99f" providerId="ADAL" clId="{7059CA5B-D5D0-44B9-9081-343E7D93F9F0}" dt="2021-01-04T14:44:22.863" v="821" actId="478"/>
          <ac:spMkLst>
            <pc:docMk/>
            <pc:sldMk cId="1771294151" sldId="286"/>
            <ac:spMk id="45" creationId="{00000000-0000-0000-0000-000000000000}"/>
          </ac:spMkLst>
        </pc:spChg>
        <pc:spChg chg="mod">
          <ac:chgData name="Cherri" userId="72cfccfe-8243-4291-ade8-ffef378be99f" providerId="ADAL" clId="{7059CA5B-D5D0-44B9-9081-343E7D93F9F0}" dt="2021-01-04T14:47:35.290" v="882"/>
          <ac:spMkLst>
            <pc:docMk/>
            <pc:sldMk cId="1771294151" sldId="286"/>
            <ac:spMk id="47" creationId="{00000000-0000-0000-0000-000000000000}"/>
          </ac:spMkLst>
        </pc:spChg>
        <pc:spChg chg="del">
          <ac:chgData name="Cherri" userId="72cfccfe-8243-4291-ade8-ffef378be99f" providerId="ADAL" clId="{7059CA5B-D5D0-44B9-9081-343E7D93F9F0}" dt="2021-01-04T14:45:24.811" v="840" actId="478"/>
          <ac:spMkLst>
            <pc:docMk/>
            <pc:sldMk cId="1771294151" sldId="286"/>
            <ac:spMk id="48" creationId="{00000000-0000-0000-0000-000000000000}"/>
          </ac:spMkLst>
        </pc:spChg>
        <pc:spChg chg="del">
          <ac:chgData name="Cherri" userId="72cfccfe-8243-4291-ade8-ffef378be99f" providerId="ADAL" clId="{7059CA5B-D5D0-44B9-9081-343E7D93F9F0}" dt="2021-01-04T14:44:20.952" v="820" actId="478"/>
          <ac:spMkLst>
            <pc:docMk/>
            <pc:sldMk cId="1771294151" sldId="286"/>
            <ac:spMk id="50" creationId="{00000000-0000-0000-0000-000000000000}"/>
          </ac:spMkLst>
        </pc:spChg>
        <pc:spChg chg="mod">
          <ac:chgData name="Cherri" userId="72cfccfe-8243-4291-ade8-ffef378be99f" providerId="ADAL" clId="{7059CA5B-D5D0-44B9-9081-343E7D93F9F0}" dt="2021-01-04T14:48:20.977" v="896"/>
          <ac:spMkLst>
            <pc:docMk/>
            <pc:sldMk cId="1771294151" sldId="286"/>
            <ac:spMk id="51" creationId="{00000000-0000-0000-0000-000000000000}"/>
          </ac:spMkLst>
        </pc:spChg>
        <pc:spChg chg="del topLvl">
          <ac:chgData name="Cherri" userId="72cfccfe-8243-4291-ade8-ffef378be99f" providerId="ADAL" clId="{7059CA5B-D5D0-44B9-9081-343E7D93F9F0}" dt="2021-01-04T14:44:12.284" v="817" actId="478"/>
          <ac:spMkLst>
            <pc:docMk/>
            <pc:sldMk cId="1771294151" sldId="286"/>
            <ac:spMk id="52" creationId="{00000000-0000-0000-0000-000000000000}"/>
          </ac:spMkLst>
        </pc:spChg>
        <pc:spChg chg="del topLvl">
          <ac:chgData name="Cherri" userId="72cfccfe-8243-4291-ade8-ffef378be99f" providerId="ADAL" clId="{7059CA5B-D5D0-44B9-9081-343E7D93F9F0}" dt="2021-01-04T14:44:09.664" v="816" actId="478"/>
          <ac:spMkLst>
            <pc:docMk/>
            <pc:sldMk cId="1771294151" sldId="286"/>
            <ac:spMk id="54" creationId="{00000000-0000-0000-0000-000000000000}"/>
          </ac:spMkLst>
        </pc:spChg>
        <pc:spChg chg="del topLvl">
          <ac:chgData name="Cherri" userId="72cfccfe-8243-4291-ade8-ffef378be99f" providerId="ADAL" clId="{7059CA5B-D5D0-44B9-9081-343E7D93F9F0}" dt="2021-01-04T14:44:16.652" v="818" actId="478"/>
          <ac:spMkLst>
            <pc:docMk/>
            <pc:sldMk cId="1771294151" sldId="286"/>
            <ac:spMk id="55" creationId="{00000000-0000-0000-0000-000000000000}"/>
          </ac:spMkLst>
        </pc:spChg>
        <pc:spChg chg="del">
          <ac:chgData name="Cherri" userId="72cfccfe-8243-4291-ade8-ffef378be99f" providerId="ADAL" clId="{7059CA5B-D5D0-44B9-9081-343E7D93F9F0}" dt="2021-01-04T14:44:18.810" v="819" actId="478"/>
          <ac:spMkLst>
            <pc:docMk/>
            <pc:sldMk cId="1771294151" sldId="286"/>
            <ac:spMk id="56" creationId="{00000000-0000-0000-0000-000000000000}"/>
          </ac:spMkLst>
        </pc:spChg>
        <pc:grpChg chg="del">
          <ac:chgData name="Cherri" userId="72cfccfe-8243-4291-ade8-ffef378be99f" providerId="ADAL" clId="{7059CA5B-D5D0-44B9-9081-343E7D93F9F0}" dt="2021-01-04T14:44:12.284" v="817" actId="478"/>
          <ac:grpSpMkLst>
            <pc:docMk/>
            <pc:sldMk cId="1771294151" sldId="286"/>
            <ac:grpSpMk id="3" creationId="{00000000-0000-0000-0000-000000000000}"/>
          </ac:grpSpMkLst>
        </pc:grpChg>
        <pc:grpChg chg="del">
          <ac:chgData name="Cherri" userId="72cfccfe-8243-4291-ade8-ffef378be99f" providerId="ADAL" clId="{7059CA5B-D5D0-44B9-9081-343E7D93F9F0}" dt="2021-01-04T14:44:09.664" v="816" actId="478"/>
          <ac:grpSpMkLst>
            <pc:docMk/>
            <pc:sldMk cId="1771294151" sldId="286"/>
            <ac:grpSpMk id="4" creationId="{00000000-0000-0000-0000-000000000000}"/>
          </ac:grpSpMkLst>
        </pc:grpChg>
        <pc:grpChg chg="del">
          <ac:chgData name="Cherri" userId="72cfccfe-8243-4291-ade8-ffef378be99f" providerId="ADAL" clId="{7059CA5B-D5D0-44B9-9081-343E7D93F9F0}" dt="2021-01-04T14:44:16.652" v="818" actId="478"/>
          <ac:grpSpMkLst>
            <pc:docMk/>
            <pc:sldMk cId="1771294151" sldId="286"/>
            <ac:grpSpMk id="5" creationId="{00000000-0000-0000-0000-000000000000}"/>
          </ac:grpSpMkLst>
        </pc:grpChg>
        <pc:grpChg chg="mod">
          <ac:chgData name="Cherri" userId="72cfccfe-8243-4291-ade8-ffef378be99f" providerId="ADAL" clId="{7059CA5B-D5D0-44B9-9081-343E7D93F9F0}" dt="2021-01-04T14:48:46.602" v="903" actId="1037"/>
          <ac:grpSpMkLst>
            <pc:docMk/>
            <pc:sldMk cId="1771294151" sldId="286"/>
            <ac:grpSpMk id="12" creationId="{00000000-0000-0000-0000-000000000000}"/>
          </ac:grpSpMkLst>
        </pc:grpChg>
        <pc:grpChg chg="mod">
          <ac:chgData name="Cherri" userId="72cfccfe-8243-4291-ade8-ffef378be99f" providerId="ADAL" clId="{7059CA5B-D5D0-44B9-9081-343E7D93F9F0}" dt="2021-01-04T14:48:53.643" v="918" actId="1038"/>
          <ac:grpSpMkLst>
            <pc:docMk/>
            <pc:sldMk cId="1771294151" sldId="286"/>
            <ac:grpSpMk id="13" creationId="{00000000-0000-0000-0000-000000000000}"/>
          </ac:grpSpMkLst>
        </pc:grpChg>
        <pc:grpChg chg="mod">
          <ac:chgData name="Cherri" userId="72cfccfe-8243-4291-ade8-ffef378be99f" providerId="ADAL" clId="{7059CA5B-D5D0-44B9-9081-343E7D93F9F0}" dt="2021-01-04T14:48:53.643" v="918" actId="1038"/>
          <ac:grpSpMkLst>
            <pc:docMk/>
            <pc:sldMk cId="1771294151" sldId="286"/>
            <ac:grpSpMk id="17" creationId="{00000000-0000-0000-0000-000000000000}"/>
          </ac:grpSpMkLst>
        </pc:grpChg>
        <pc:grpChg chg="del">
          <ac:chgData name="Cherri" userId="72cfccfe-8243-4291-ade8-ffef378be99f" providerId="ADAL" clId="{7059CA5B-D5D0-44B9-9081-343E7D93F9F0}" dt="2021-01-04T14:45:20.747" v="838" actId="478"/>
          <ac:grpSpMkLst>
            <pc:docMk/>
            <pc:sldMk cId="1771294151" sldId="286"/>
            <ac:grpSpMk id="40" creationId="{00000000-0000-0000-0000-000000000000}"/>
          </ac:grpSpMkLst>
        </pc:grpChg>
        <pc:grpChg chg="del">
          <ac:chgData name="Cherri" userId="72cfccfe-8243-4291-ade8-ffef378be99f" providerId="ADAL" clId="{7059CA5B-D5D0-44B9-9081-343E7D93F9F0}" dt="2021-01-04T14:45:22.186" v="839" actId="478"/>
          <ac:grpSpMkLst>
            <pc:docMk/>
            <pc:sldMk cId="1771294151" sldId="286"/>
            <ac:grpSpMk id="41" creationId="{00000000-0000-0000-0000-000000000000}"/>
          </ac:grpSpMkLst>
        </pc:grpChg>
        <pc:grpChg chg="del">
          <ac:chgData name="Cherri" userId="72cfccfe-8243-4291-ade8-ffef378be99f" providerId="ADAL" clId="{7059CA5B-D5D0-44B9-9081-343E7D93F9F0}" dt="2021-01-04T14:45:24.811" v="840" actId="478"/>
          <ac:grpSpMkLst>
            <pc:docMk/>
            <pc:sldMk cId="1771294151" sldId="286"/>
            <ac:grpSpMk id="46" creationId="{00000000-0000-0000-0000-000000000000}"/>
          </ac:grpSpMkLst>
        </pc:grpChg>
      </pc:sldChg>
      <pc:sldChg chg="del">
        <pc:chgData name="Cherri" userId="72cfccfe-8243-4291-ade8-ffef378be99f" providerId="ADAL" clId="{7059CA5B-D5D0-44B9-9081-343E7D93F9F0}" dt="2020-12-22T22:10:34.977" v="0" actId="47"/>
        <pc:sldMkLst>
          <pc:docMk/>
          <pc:sldMk cId="867533782" sldId="291"/>
        </pc:sldMkLst>
      </pc:sldChg>
      <pc:sldChg chg="modSp mod">
        <pc:chgData name="Cherri" userId="72cfccfe-8243-4291-ade8-ffef378be99f" providerId="ADAL" clId="{7059CA5B-D5D0-44B9-9081-343E7D93F9F0}" dt="2020-12-29T12:54:37.754" v="663" actId="255"/>
        <pc:sldMkLst>
          <pc:docMk/>
          <pc:sldMk cId="2182349474" sldId="441"/>
        </pc:sldMkLst>
        <pc:spChg chg="mod">
          <ac:chgData name="Cherri" userId="72cfccfe-8243-4291-ade8-ffef378be99f" providerId="ADAL" clId="{7059CA5B-D5D0-44B9-9081-343E7D93F9F0}" dt="2020-12-29T12:54:01.282" v="659" actId="255"/>
          <ac:spMkLst>
            <pc:docMk/>
            <pc:sldMk cId="2182349474" sldId="441"/>
            <ac:spMk id="145" creationId="{979C6BDE-99A6-4863-B4C5-B9D71905F617}"/>
          </ac:spMkLst>
        </pc:spChg>
        <pc:spChg chg="mod">
          <ac:chgData name="Cherri" userId="72cfccfe-8243-4291-ade8-ffef378be99f" providerId="ADAL" clId="{7059CA5B-D5D0-44B9-9081-343E7D93F9F0}" dt="2020-12-29T12:53:55.043" v="658" actId="120"/>
          <ac:spMkLst>
            <pc:docMk/>
            <pc:sldMk cId="2182349474" sldId="441"/>
            <ac:spMk id="149" creationId="{1090A67F-4640-4AE7-967E-1E5CA4267913}"/>
          </ac:spMkLst>
        </pc:spChg>
        <pc:spChg chg="mod">
          <ac:chgData name="Cherri" userId="72cfccfe-8243-4291-ade8-ffef378be99f" providerId="ADAL" clId="{7059CA5B-D5D0-44B9-9081-343E7D93F9F0}" dt="2020-12-29T12:54:21.871" v="661" actId="255"/>
          <ac:spMkLst>
            <pc:docMk/>
            <pc:sldMk cId="2182349474" sldId="441"/>
            <ac:spMk id="153" creationId="{DF3232A0-5A1B-4DFD-AFCA-DDBB0C1451E4}"/>
          </ac:spMkLst>
        </pc:spChg>
        <pc:spChg chg="mod">
          <ac:chgData name="Cherri" userId="72cfccfe-8243-4291-ade8-ffef378be99f" providerId="ADAL" clId="{7059CA5B-D5D0-44B9-9081-343E7D93F9F0}" dt="2020-12-29T12:54:37.754" v="663" actId="255"/>
          <ac:spMkLst>
            <pc:docMk/>
            <pc:sldMk cId="2182349474" sldId="441"/>
            <ac:spMk id="157" creationId="{C95B512B-6530-4C15-B54E-6846F6B78203}"/>
          </ac:spMkLst>
        </pc:spChg>
      </pc:sldChg>
      <pc:sldChg chg="del">
        <pc:chgData name="Cherri" userId="72cfccfe-8243-4291-ade8-ffef378be99f" providerId="ADAL" clId="{7059CA5B-D5D0-44B9-9081-343E7D93F9F0}" dt="2020-12-22T22:10:34.977" v="0" actId="47"/>
        <pc:sldMkLst>
          <pc:docMk/>
          <pc:sldMk cId="1347929894" sldId="500"/>
        </pc:sldMkLst>
      </pc:sldChg>
      <pc:sldChg chg="del">
        <pc:chgData name="Cherri" userId="72cfccfe-8243-4291-ade8-ffef378be99f" providerId="ADAL" clId="{7059CA5B-D5D0-44B9-9081-343E7D93F9F0}" dt="2020-12-22T22:10:34.977" v="0" actId="47"/>
        <pc:sldMkLst>
          <pc:docMk/>
          <pc:sldMk cId="429158440" sldId="501"/>
        </pc:sldMkLst>
      </pc:sldChg>
      <pc:sldChg chg="del">
        <pc:chgData name="Cherri" userId="72cfccfe-8243-4291-ade8-ffef378be99f" providerId="ADAL" clId="{7059CA5B-D5D0-44B9-9081-343E7D93F9F0}" dt="2020-12-22T22:10:34.977" v="0" actId="47"/>
        <pc:sldMkLst>
          <pc:docMk/>
          <pc:sldMk cId="1952838123" sldId="506"/>
        </pc:sldMkLst>
      </pc:sldChg>
      <pc:sldChg chg="del">
        <pc:chgData name="Cherri" userId="72cfccfe-8243-4291-ade8-ffef378be99f" providerId="ADAL" clId="{7059CA5B-D5D0-44B9-9081-343E7D93F9F0}" dt="2020-12-22T22:10:34.977" v="0" actId="47"/>
        <pc:sldMkLst>
          <pc:docMk/>
          <pc:sldMk cId="617361679" sldId="507"/>
        </pc:sldMkLst>
      </pc:sldChg>
      <pc:sldChg chg="del">
        <pc:chgData name="Cherri" userId="72cfccfe-8243-4291-ade8-ffef378be99f" providerId="ADAL" clId="{7059CA5B-D5D0-44B9-9081-343E7D93F9F0}" dt="2020-12-22T22:10:34.977" v="0" actId="47"/>
        <pc:sldMkLst>
          <pc:docMk/>
          <pc:sldMk cId="585488367" sldId="508"/>
        </pc:sldMkLst>
      </pc:sldChg>
      <pc:sldChg chg="del">
        <pc:chgData name="Cherri" userId="72cfccfe-8243-4291-ade8-ffef378be99f" providerId="ADAL" clId="{7059CA5B-D5D0-44B9-9081-343E7D93F9F0}" dt="2020-12-22T22:10:34.977" v="0" actId="47"/>
        <pc:sldMkLst>
          <pc:docMk/>
          <pc:sldMk cId="3285697975" sldId="509"/>
        </pc:sldMkLst>
      </pc:sldChg>
      <pc:sldChg chg="del">
        <pc:chgData name="Cherri" userId="72cfccfe-8243-4291-ade8-ffef378be99f" providerId="ADAL" clId="{7059CA5B-D5D0-44B9-9081-343E7D93F9F0}" dt="2020-12-22T22:10:34.977" v="0" actId="47"/>
        <pc:sldMkLst>
          <pc:docMk/>
          <pc:sldMk cId="162756706" sldId="510"/>
        </pc:sldMkLst>
      </pc:sldChg>
      <pc:sldChg chg="del">
        <pc:chgData name="Cherri" userId="72cfccfe-8243-4291-ade8-ffef378be99f" providerId="ADAL" clId="{7059CA5B-D5D0-44B9-9081-343E7D93F9F0}" dt="2020-12-22T22:10:34.977" v="0" actId="47"/>
        <pc:sldMkLst>
          <pc:docMk/>
          <pc:sldMk cId="2494691803" sldId="512"/>
        </pc:sldMkLst>
      </pc:sldChg>
      <pc:sldChg chg="del">
        <pc:chgData name="Cherri" userId="72cfccfe-8243-4291-ade8-ffef378be99f" providerId="ADAL" clId="{7059CA5B-D5D0-44B9-9081-343E7D93F9F0}" dt="2020-12-22T22:10:34.977" v="0" actId="47"/>
        <pc:sldMkLst>
          <pc:docMk/>
          <pc:sldMk cId="2692963790" sldId="513"/>
        </pc:sldMkLst>
      </pc:sldChg>
      <pc:sldChg chg="del">
        <pc:chgData name="Cherri" userId="72cfccfe-8243-4291-ade8-ffef378be99f" providerId="ADAL" clId="{7059CA5B-D5D0-44B9-9081-343E7D93F9F0}" dt="2020-12-22T22:10:34.977" v="0" actId="47"/>
        <pc:sldMkLst>
          <pc:docMk/>
          <pc:sldMk cId="1310466516" sldId="855"/>
        </pc:sldMkLst>
      </pc:sldChg>
      <pc:sldChg chg="del">
        <pc:chgData name="Cherri" userId="72cfccfe-8243-4291-ade8-ffef378be99f" providerId="ADAL" clId="{7059CA5B-D5D0-44B9-9081-343E7D93F9F0}" dt="2020-12-22T22:10:34.977" v="0" actId="47"/>
        <pc:sldMkLst>
          <pc:docMk/>
          <pc:sldMk cId="964594341" sldId="863"/>
        </pc:sldMkLst>
      </pc:sldChg>
      <pc:sldChg chg="modSp mod">
        <pc:chgData name="Cherri" userId="72cfccfe-8243-4291-ade8-ffef378be99f" providerId="ADAL" clId="{7059CA5B-D5D0-44B9-9081-343E7D93F9F0}" dt="2020-12-24T15:14:11.737" v="628" actId="1036"/>
        <pc:sldMkLst>
          <pc:docMk/>
          <pc:sldMk cId="1621107630" sldId="939"/>
        </pc:sldMkLst>
        <pc:spChg chg="mod">
          <ac:chgData name="Cherri" userId="72cfccfe-8243-4291-ade8-ffef378be99f" providerId="ADAL" clId="{7059CA5B-D5D0-44B9-9081-343E7D93F9F0}" dt="2020-12-24T15:14:11.737" v="628" actId="1036"/>
          <ac:spMkLst>
            <pc:docMk/>
            <pc:sldMk cId="1621107630" sldId="939"/>
            <ac:spMk id="9" creationId="{E7339E10-DB5D-40AD-BF10-1DB0429825DC}"/>
          </ac:spMkLst>
        </pc:spChg>
        <pc:cxnChg chg="mod">
          <ac:chgData name="Cherri" userId="72cfccfe-8243-4291-ade8-ffef378be99f" providerId="ADAL" clId="{7059CA5B-D5D0-44B9-9081-343E7D93F9F0}" dt="2020-12-24T15:14:09.272" v="624" actId="1036"/>
          <ac:cxnSpMkLst>
            <pc:docMk/>
            <pc:sldMk cId="1621107630" sldId="939"/>
            <ac:cxnSpMk id="13" creationId="{69BF2BBB-0CF3-44D6-92CB-892E8D092A86}"/>
          </ac:cxnSpMkLst>
        </pc:cxnChg>
      </pc:sldChg>
      <pc:sldChg chg="del">
        <pc:chgData name="Cherri" userId="72cfccfe-8243-4291-ade8-ffef378be99f" providerId="ADAL" clId="{7059CA5B-D5D0-44B9-9081-343E7D93F9F0}" dt="2020-12-22T22:10:34.977" v="0" actId="47"/>
        <pc:sldMkLst>
          <pc:docMk/>
          <pc:sldMk cId="2687741381" sldId="950"/>
        </pc:sldMkLst>
      </pc:sldChg>
      <pc:sldChg chg="del">
        <pc:chgData name="Cherri" userId="72cfccfe-8243-4291-ade8-ffef378be99f" providerId="ADAL" clId="{7059CA5B-D5D0-44B9-9081-343E7D93F9F0}" dt="2020-12-22T22:10:34.977" v="0" actId="47"/>
        <pc:sldMkLst>
          <pc:docMk/>
          <pc:sldMk cId="28253781" sldId="954"/>
        </pc:sldMkLst>
      </pc:sldChg>
      <pc:sldChg chg="modSp">
        <pc:chgData name="Cherri" userId="72cfccfe-8243-4291-ade8-ffef378be99f" providerId="ADAL" clId="{7059CA5B-D5D0-44B9-9081-343E7D93F9F0}" dt="2020-12-30T17:44:52.311" v="809" actId="113"/>
        <pc:sldMkLst>
          <pc:docMk/>
          <pc:sldMk cId="1423634302" sldId="961"/>
        </pc:sldMkLst>
        <pc:spChg chg="mod">
          <ac:chgData name="Cherri" userId="72cfccfe-8243-4291-ade8-ffef378be99f" providerId="ADAL" clId="{7059CA5B-D5D0-44B9-9081-343E7D93F9F0}" dt="2020-12-30T17:44:52.311" v="809" actId="113"/>
          <ac:spMkLst>
            <pc:docMk/>
            <pc:sldMk cId="1423634302" sldId="961"/>
            <ac:spMk id="251" creationId="{4269B50A-6FDB-4E6B-BFFD-20B449321E83}"/>
          </ac:spMkLst>
        </pc:spChg>
      </pc:sldChg>
      <pc:sldChg chg="del">
        <pc:chgData name="Cherri" userId="72cfccfe-8243-4291-ade8-ffef378be99f" providerId="ADAL" clId="{7059CA5B-D5D0-44B9-9081-343E7D93F9F0}" dt="2020-12-22T22:10:34.977" v="0" actId="47"/>
        <pc:sldMkLst>
          <pc:docMk/>
          <pc:sldMk cId="3123293701" sldId="963"/>
        </pc:sldMkLst>
      </pc:sldChg>
      <pc:sldChg chg="del">
        <pc:chgData name="Cherri" userId="72cfccfe-8243-4291-ade8-ffef378be99f" providerId="ADAL" clId="{7059CA5B-D5D0-44B9-9081-343E7D93F9F0}" dt="2020-12-22T22:10:34.977" v="0" actId="47"/>
        <pc:sldMkLst>
          <pc:docMk/>
          <pc:sldMk cId="3948390284" sldId="965"/>
        </pc:sldMkLst>
      </pc:sldChg>
      <pc:sldChg chg="del">
        <pc:chgData name="Cherri" userId="72cfccfe-8243-4291-ade8-ffef378be99f" providerId="ADAL" clId="{7059CA5B-D5D0-44B9-9081-343E7D93F9F0}" dt="2020-12-22T22:10:34.977" v="0" actId="47"/>
        <pc:sldMkLst>
          <pc:docMk/>
          <pc:sldMk cId="400462522" sldId="1050"/>
        </pc:sldMkLst>
      </pc:sldChg>
      <pc:sldChg chg="add del">
        <pc:chgData name="Cherri" userId="72cfccfe-8243-4291-ade8-ffef378be99f" providerId="ADAL" clId="{7059CA5B-D5D0-44B9-9081-343E7D93F9F0}" dt="2020-12-23T14:55:19.048" v="280"/>
        <pc:sldMkLst>
          <pc:docMk/>
          <pc:sldMk cId="1543442959" sldId="1052"/>
        </pc:sldMkLst>
      </pc:sldChg>
      <pc:sldChg chg="del">
        <pc:chgData name="Cherri" userId="72cfccfe-8243-4291-ade8-ffef378be99f" providerId="ADAL" clId="{7059CA5B-D5D0-44B9-9081-343E7D93F9F0}" dt="2020-12-22T22:10:34.977" v="0" actId="47"/>
        <pc:sldMkLst>
          <pc:docMk/>
          <pc:sldMk cId="4005755965" sldId="1054"/>
        </pc:sldMkLst>
      </pc:sldChg>
      <pc:sldChg chg="add del">
        <pc:chgData name="Cherri" userId="72cfccfe-8243-4291-ade8-ffef378be99f" providerId="ADAL" clId="{7059CA5B-D5D0-44B9-9081-343E7D93F9F0}" dt="2020-12-23T14:55:27.121" v="281"/>
        <pc:sldMkLst>
          <pc:docMk/>
          <pc:sldMk cId="3778559557" sldId="1055"/>
        </pc:sldMkLst>
      </pc:sldChg>
      <pc:sldChg chg="del">
        <pc:chgData name="Cherri" userId="72cfccfe-8243-4291-ade8-ffef378be99f" providerId="ADAL" clId="{7059CA5B-D5D0-44B9-9081-343E7D93F9F0}" dt="2020-12-22T22:10:34.977" v="0" actId="47"/>
        <pc:sldMkLst>
          <pc:docMk/>
          <pc:sldMk cId="4198910309" sldId="1056"/>
        </pc:sldMkLst>
      </pc:sldChg>
      <pc:sldChg chg="del">
        <pc:chgData name="Cherri" userId="72cfccfe-8243-4291-ade8-ffef378be99f" providerId="ADAL" clId="{7059CA5B-D5D0-44B9-9081-343E7D93F9F0}" dt="2020-12-22T22:10:34.977" v="0" actId="47"/>
        <pc:sldMkLst>
          <pc:docMk/>
          <pc:sldMk cId="2378070539" sldId="1057"/>
        </pc:sldMkLst>
      </pc:sldChg>
      <pc:sldChg chg="modSp add del">
        <pc:chgData name="Cherri" userId="72cfccfe-8243-4291-ade8-ffef378be99f" providerId="ADAL" clId="{7059CA5B-D5D0-44B9-9081-343E7D93F9F0}" dt="2021-01-05T14:29:10.183" v="922" actId="20577"/>
        <pc:sldMkLst>
          <pc:docMk/>
          <pc:sldMk cId="1959029212" sldId="1069"/>
        </pc:sldMkLst>
        <pc:spChg chg="mod">
          <ac:chgData name="Cherri" userId="72cfccfe-8243-4291-ade8-ffef378be99f" providerId="ADAL" clId="{7059CA5B-D5D0-44B9-9081-343E7D93F9F0}" dt="2021-01-05T14:29:10.183" v="922" actId="20577"/>
          <ac:spMkLst>
            <pc:docMk/>
            <pc:sldMk cId="1959029212" sldId="1069"/>
            <ac:spMk id="3" creationId="{ACB9C10D-CF79-4AF3-AFF9-CF9C081BB4C6}"/>
          </ac:spMkLst>
        </pc:spChg>
      </pc:sldChg>
      <pc:sldChg chg="del">
        <pc:chgData name="Cherri" userId="72cfccfe-8243-4291-ade8-ffef378be99f" providerId="ADAL" clId="{7059CA5B-D5D0-44B9-9081-343E7D93F9F0}" dt="2020-12-22T22:10:34.977" v="0" actId="47"/>
        <pc:sldMkLst>
          <pc:docMk/>
          <pc:sldMk cId="192618555" sldId="1074"/>
        </pc:sldMkLst>
      </pc:sldChg>
      <pc:sldChg chg="del">
        <pc:chgData name="Cherri" userId="72cfccfe-8243-4291-ade8-ffef378be99f" providerId="ADAL" clId="{7059CA5B-D5D0-44B9-9081-343E7D93F9F0}" dt="2020-12-22T22:10:34.977" v="0" actId="47"/>
        <pc:sldMkLst>
          <pc:docMk/>
          <pc:sldMk cId="3331417400" sldId="1076"/>
        </pc:sldMkLst>
      </pc:sldChg>
      <pc:sldChg chg="modSp mod">
        <pc:chgData name="Cherri" userId="72cfccfe-8243-4291-ade8-ffef378be99f" providerId="ADAL" clId="{7059CA5B-D5D0-44B9-9081-343E7D93F9F0}" dt="2020-12-29T12:53:04.904" v="654" actId="1037"/>
        <pc:sldMkLst>
          <pc:docMk/>
          <pc:sldMk cId="2630203253" sldId="1080"/>
        </pc:sldMkLst>
        <pc:spChg chg="mod">
          <ac:chgData name="Cherri" userId="72cfccfe-8243-4291-ade8-ffef378be99f" providerId="ADAL" clId="{7059CA5B-D5D0-44B9-9081-343E7D93F9F0}" dt="2020-12-29T12:52:50.329" v="640" actId="1037"/>
          <ac:spMkLst>
            <pc:docMk/>
            <pc:sldMk cId="2630203253" sldId="1080"/>
            <ac:spMk id="57" creationId="{1F028D16-8106-4E2C-B5CF-14ABA9529CC0}"/>
          </ac:spMkLst>
        </pc:spChg>
        <pc:spChg chg="mod">
          <ac:chgData name="Cherri" userId="72cfccfe-8243-4291-ade8-ffef378be99f" providerId="ADAL" clId="{7059CA5B-D5D0-44B9-9081-343E7D93F9F0}" dt="2020-12-29T12:52:50.329" v="640" actId="1037"/>
          <ac:spMkLst>
            <pc:docMk/>
            <pc:sldMk cId="2630203253" sldId="1080"/>
            <ac:spMk id="58" creationId="{841BC1ED-88DE-4F6C-BF17-5CE3D3815ED9}"/>
          </ac:spMkLst>
        </pc:spChg>
        <pc:spChg chg="mod">
          <ac:chgData name="Cherri" userId="72cfccfe-8243-4291-ade8-ffef378be99f" providerId="ADAL" clId="{7059CA5B-D5D0-44B9-9081-343E7D93F9F0}" dt="2020-12-24T15:07:45.584" v="406" actId="20577"/>
          <ac:spMkLst>
            <pc:docMk/>
            <pc:sldMk cId="2630203253" sldId="1080"/>
            <ac:spMk id="59" creationId="{49934CAB-F181-4071-B42F-D10BD75F80D1}"/>
          </ac:spMkLst>
        </pc:spChg>
        <pc:spChg chg="mod">
          <ac:chgData name="Cherri" userId="72cfccfe-8243-4291-ade8-ffef378be99f" providerId="ADAL" clId="{7059CA5B-D5D0-44B9-9081-343E7D93F9F0}" dt="2020-12-29T12:53:04.904" v="654" actId="1037"/>
          <ac:spMkLst>
            <pc:docMk/>
            <pc:sldMk cId="2630203253" sldId="1080"/>
            <ac:spMk id="63" creationId="{5ADFBAE2-A606-49AE-B72C-04562389BD52}"/>
          </ac:spMkLst>
        </pc:spChg>
        <pc:spChg chg="mod">
          <ac:chgData name="Cherri" userId="72cfccfe-8243-4291-ade8-ffef378be99f" providerId="ADAL" clId="{7059CA5B-D5D0-44B9-9081-343E7D93F9F0}" dt="2020-12-29T12:53:04.904" v="654" actId="1037"/>
          <ac:spMkLst>
            <pc:docMk/>
            <pc:sldMk cId="2630203253" sldId="1080"/>
            <ac:spMk id="64" creationId="{1509446D-6B26-4D12-A1B7-68F52477732C}"/>
          </ac:spMkLst>
        </pc:spChg>
        <pc:spChg chg="mod">
          <ac:chgData name="Cherri" userId="72cfccfe-8243-4291-ade8-ffef378be99f" providerId="ADAL" clId="{7059CA5B-D5D0-44B9-9081-343E7D93F9F0}" dt="2020-12-24T15:07:05.371" v="370" actId="20577"/>
          <ac:spMkLst>
            <pc:docMk/>
            <pc:sldMk cId="2630203253" sldId="1080"/>
            <ac:spMk id="65" creationId="{B84D7256-5F68-47A5-B222-6CC12A6A71A6}"/>
          </ac:spMkLst>
        </pc:spChg>
        <pc:spChg chg="mod">
          <ac:chgData name="Cherri" userId="72cfccfe-8243-4291-ade8-ffef378be99f" providerId="ADAL" clId="{7059CA5B-D5D0-44B9-9081-343E7D93F9F0}" dt="2020-12-29T12:53:00.745" v="648" actId="1037"/>
          <ac:spMkLst>
            <pc:docMk/>
            <pc:sldMk cId="2630203253" sldId="1080"/>
            <ac:spMk id="69" creationId="{713DC29A-A244-4908-8E5D-F14BC72B0202}"/>
          </ac:spMkLst>
        </pc:spChg>
        <pc:spChg chg="mod">
          <ac:chgData name="Cherri" userId="72cfccfe-8243-4291-ade8-ffef378be99f" providerId="ADAL" clId="{7059CA5B-D5D0-44B9-9081-343E7D93F9F0}" dt="2020-12-29T12:53:00.745" v="648" actId="1037"/>
          <ac:spMkLst>
            <pc:docMk/>
            <pc:sldMk cId="2630203253" sldId="1080"/>
            <ac:spMk id="70" creationId="{EF2A7085-E12C-41C9-8B61-76A61B514DA5}"/>
          </ac:spMkLst>
        </pc:spChg>
        <pc:spChg chg="mod">
          <ac:chgData name="Cherri" userId="72cfccfe-8243-4291-ade8-ffef378be99f" providerId="ADAL" clId="{7059CA5B-D5D0-44B9-9081-343E7D93F9F0}" dt="2020-12-24T15:08:30.698" v="451" actId="20577"/>
          <ac:spMkLst>
            <pc:docMk/>
            <pc:sldMk cId="2630203253" sldId="1080"/>
            <ac:spMk id="71" creationId="{71539B6B-EF9C-4105-987D-A3DBEB8A4DE4}"/>
          </ac:spMkLst>
        </pc:spChg>
      </pc:sldChg>
      <pc:sldChg chg="modSp mod">
        <pc:chgData name="Cherri" userId="72cfccfe-8243-4291-ade8-ffef378be99f" providerId="ADAL" clId="{7059CA5B-D5D0-44B9-9081-343E7D93F9F0}" dt="2020-12-24T15:11:03.033" v="513" actId="20577"/>
        <pc:sldMkLst>
          <pc:docMk/>
          <pc:sldMk cId="2486962615" sldId="1081"/>
        </pc:sldMkLst>
        <pc:spChg chg="mod">
          <ac:chgData name="Cherri" userId="72cfccfe-8243-4291-ade8-ffef378be99f" providerId="ADAL" clId="{7059CA5B-D5D0-44B9-9081-343E7D93F9F0}" dt="2020-12-24T15:11:03.033" v="513" actId="20577"/>
          <ac:spMkLst>
            <pc:docMk/>
            <pc:sldMk cId="2486962615" sldId="1081"/>
            <ac:spMk id="39" creationId="{80A057F9-AEF4-4D2E-9365-D37C170EBF4B}"/>
          </ac:spMkLst>
        </pc:spChg>
      </pc:sldChg>
      <pc:sldChg chg="del">
        <pc:chgData name="Cherri" userId="72cfccfe-8243-4291-ade8-ffef378be99f" providerId="ADAL" clId="{7059CA5B-D5D0-44B9-9081-343E7D93F9F0}" dt="2020-12-22T22:10:34.977" v="0" actId="47"/>
        <pc:sldMkLst>
          <pc:docMk/>
          <pc:sldMk cId="2039418277" sldId="1185"/>
        </pc:sldMkLst>
      </pc:sldChg>
      <pc:sldChg chg="del">
        <pc:chgData name="Cherri" userId="72cfccfe-8243-4291-ade8-ffef378be99f" providerId="ADAL" clId="{7059CA5B-D5D0-44B9-9081-343E7D93F9F0}" dt="2020-12-22T22:10:34.977" v="0" actId="47"/>
        <pc:sldMkLst>
          <pc:docMk/>
          <pc:sldMk cId="3986992028" sldId="1220"/>
        </pc:sldMkLst>
      </pc:sldChg>
      <pc:sldChg chg="del">
        <pc:chgData name="Cherri" userId="72cfccfe-8243-4291-ade8-ffef378be99f" providerId="ADAL" clId="{7059CA5B-D5D0-44B9-9081-343E7D93F9F0}" dt="2020-12-22T22:10:34.977" v="0" actId="47"/>
        <pc:sldMkLst>
          <pc:docMk/>
          <pc:sldMk cId="1642659580" sldId="1223"/>
        </pc:sldMkLst>
      </pc:sldChg>
      <pc:sldChg chg="del">
        <pc:chgData name="Cherri" userId="72cfccfe-8243-4291-ade8-ffef378be99f" providerId="ADAL" clId="{7059CA5B-D5D0-44B9-9081-343E7D93F9F0}" dt="2020-12-22T22:10:34.977" v="0" actId="47"/>
        <pc:sldMkLst>
          <pc:docMk/>
          <pc:sldMk cId="3213552921" sldId="1224"/>
        </pc:sldMkLst>
      </pc:sldChg>
      <pc:sldChg chg="del">
        <pc:chgData name="Cherri" userId="72cfccfe-8243-4291-ade8-ffef378be99f" providerId="ADAL" clId="{7059CA5B-D5D0-44B9-9081-343E7D93F9F0}" dt="2020-12-22T22:10:34.977" v="0" actId="47"/>
        <pc:sldMkLst>
          <pc:docMk/>
          <pc:sldMk cId="3444791323" sldId="1225"/>
        </pc:sldMkLst>
      </pc:sldChg>
      <pc:sldChg chg="del">
        <pc:chgData name="Cherri" userId="72cfccfe-8243-4291-ade8-ffef378be99f" providerId="ADAL" clId="{7059CA5B-D5D0-44B9-9081-343E7D93F9F0}" dt="2020-12-22T22:10:34.977" v="0" actId="47"/>
        <pc:sldMkLst>
          <pc:docMk/>
          <pc:sldMk cId="2537366807" sldId="1226"/>
        </pc:sldMkLst>
      </pc:sldChg>
      <pc:sldChg chg="del">
        <pc:chgData name="Cherri" userId="72cfccfe-8243-4291-ade8-ffef378be99f" providerId="ADAL" clId="{7059CA5B-D5D0-44B9-9081-343E7D93F9F0}" dt="2020-12-22T22:10:34.977" v="0" actId="47"/>
        <pc:sldMkLst>
          <pc:docMk/>
          <pc:sldMk cId="1171669306" sldId="1227"/>
        </pc:sldMkLst>
      </pc:sldChg>
      <pc:sldChg chg="modSp mod">
        <pc:chgData name="Cherri" userId="72cfccfe-8243-4291-ade8-ffef378be99f" providerId="ADAL" clId="{7059CA5B-D5D0-44B9-9081-343E7D93F9F0}" dt="2020-12-24T15:04:42.476" v="286" actId="20577"/>
        <pc:sldMkLst>
          <pc:docMk/>
          <pc:sldMk cId="2945157771" sldId="1986"/>
        </pc:sldMkLst>
        <pc:spChg chg="mod">
          <ac:chgData name="Cherri" userId="72cfccfe-8243-4291-ade8-ffef378be99f" providerId="ADAL" clId="{7059CA5B-D5D0-44B9-9081-343E7D93F9F0}" dt="2020-12-24T15:04:42.476" v="286" actId="20577"/>
          <ac:spMkLst>
            <pc:docMk/>
            <pc:sldMk cId="2945157771" sldId="1986"/>
            <ac:spMk id="17" creationId="{43FE6219-4127-40A2-AB29-215B1ED971AC}"/>
          </ac:spMkLst>
        </pc:spChg>
      </pc:sldChg>
      <pc:sldChg chg="del">
        <pc:chgData name="Cherri" userId="72cfccfe-8243-4291-ade8-ffef378be99f" providerId="ADAL" clId="{7059CA5B-D5D0-44B9-9081-343E7D93F9F0}" dt="2020-12-22T22:10:34.977" v="0" actId="47"/>
        <pc:sldMkLst>
          <pc:docMk/>
          <pc:sldMk cId="2328192398" sldId="2308"/>
        </pc:sldMkLst>
      </pc:sldChg>
      <pc:sldChg chg="modSp mod">
        <pc:chgData name="Cherri" userId="72cfccfe-8243-4291-ade8-ffef378be99f" providerId="ADAL" clId="{7059CA5B-D5D0-44B9-9081-343E7D93F9F0}" dt="2020-12-30T17:24:48.949" v="700" actId="20577"/>
        <pc:sldMkLst>
          <pc:docMk/>
          <pc:sldMk cId="0" sldId="2329"/>
        </pc:sldMkLst>
        <pc:spChg chg="mod">
          <ac:chgData name="Cherri" userId="72cfccfe-8243-4291-ade8-ffef378be99f" providerId="ADAL" clId="{7059CA5B-D5D0-44B9-9081-343E7D93F9F0}" dt="2020-12-30T17:24:48.949" v="700" actId="20577"/>
          <ac:spMkLst>
            <pc:docMk/>
            <pc:sldMk cId="0" sldId="2329"/>
            <ac:spMk id="364" creationId="{00000000-0000-0000-0000-000000000000}"/>
          </ac:spMkLst>
        </pc:spChg>
      </pc:sldChg>
      <pc:sldChg chg="del">
        <pc:chgData name="Cherri" userId="72cfccfe-8243-4291-ade8-ffef378be99f" providerId="ADAL" clId="{7059CA5B-D5D0-44B9-9081-343E7D93F9F0}" dt="2020-12-22T22:10:34.977" v="0" actId="47"/>
        <pc:sldMkLst>
          <pc:docMk/>
          <pc:sldMk cId="0" sldId="2330"/>
        </pc:sldMkLst>
      </pc:sldChg>
      <pc:sldChg chg="del">
        <pc:chgData name="Cherri" userId="72cfccfe-8243-4291-ade8-ffef378be99f" providerId="ADAL" clId="{7059CA5B-D5D0-44B9-9081-343E7D93F9F0}" dt="2020-12-22T22:10:34.977" v="0" actId="47"/>
        <pc:sldMkLst>
          <pc:docMk/>
          <pc:sldMk cId="3443341871" sldId="2331"/>
        </pc:sldMkLst>
      </pc:sldChg>
      <pc:sldChg chg="modSp mod">
        <pc:chgData name="Cherri" userId="72cfccfe-8243-4291-ade8-ffef378be99f" providerId="ADAL" clId="{7059CA5B-D5D0-44B9-9081-343E7D93F9F0}" dt="2020-12-30T17:24:27.646" v="693" actId="14100"/>
        <pc:sldMkLst>
          <pc:docMk/>
          <pc:sldMk cId="1750158240" sldId="2334"/>
        </pc:sldMkLst>
        <pc:spChg chg="mod">
          <ac:chgData name="Cherri" userId="72cfccfe-8243-4291-ade8-ffef378be99f" providerId="ADAL" clId="{7059CA5B-D5D0-44B9-9081-343E7D93F9F0}" dt="2020-12-30T17:24:27.646" v="693" actId="14100"/>
          <ac:spMkLst>
            <pc:docMk/>
            <pc:sldMk cId="1750158240" sldId="2334"/>
            <ac:spMk id="34" creationId="{330F5037-C886-4A43-A5C9-1F2371FC9DDA}"/>
          </ac:spMkLst>
        </pc:spChg>
      </pc:sldChg>
      <pc:sldChg chg="modSp mod">
        <pc:chgData name="Cherri" userId="72cfccfe-8243-4291-ade8-ffef378be99f" providerId="ADAL" clId="{7059CA5B-D5D0-44B9-9081-343E7D93F9F0}" dt="2020-12-30T17:44:58.507" v="810" actId="113"/>
        <pc:sldMkLst>
          <pc:docMk/>
          <pc:sldMk cId="4164345012" sldId="2335"/>
        </pc:sldMkLst>
        <pc:spChg chg="mod">
          <ac:chgData name="Cherri" userId="72cfccfe-8243-4291-ade8-ffef378be99f" providerId="ADAL" clId="{7059CA5B-D5D0-44B9-9081-343E7D93F9F0}" dt="2020-12-30T17:26:05.995" v="705" actId="113"/>
          <ac:spMkLst>
            <pc:docMk/>
            <pc:sldMk cId="4164345012" sldId="2335"/>
            <ac:spMk id="9" creationId="{E7339E10-DB5D-40AD-BF10-1DB0429825DC}"/>
          </ac:spMkLst>
        </pc:spChg>
        <pc:spChg chg="mod">
          <ac:chgData name="Cherri" userId="72cfccfe-8243-4291-ade8-ffef378be99f" providerId="ADAL" clId="{7059CA5B-D5D0-44B9-9081-343E7D93F9F0}" dt="2020-12-30T17:44:58.507" v="810" actId="113"/>
          <ac:spMkLst>
            <pc:docMk/>
            <pc:sldMk cId="4164345012" sldId="2335"/>
            <ac:spMk id="10" creationId="{3CC4ED39-D099-41CC-B4C0-574206B35785}"/>
          </ac:spMkLst>
        </pc:spChg>
        <pc:cxnChg chg="mod">
          <ac:chgData name="Cherri" userId="72cfccfe-8243-4291-ade8-ffef378be99f" providerId="ADAL" clId="{7059CA5B-D5D0-44B9-9081-343E7D93F9F0}" dt="2020-12-24T15:13:57.113" v="601" actId="1035"/>
          <ac:cxnSpMkLst>
            <pc:docMk/>
            <pc:sldMk cId="4164345012" sldId="2335"/>
            <ac:cxnSpMk id="13" creationId="{69BF2BBB-0CF3-44D6-92CB-892E8D092A86}"/>
          </ac:cxnSpMkLst>
        </pc:cxnChg>
      </pc:sldChg>
      <pc:sldChg chg="addSp modSp mod modAnim">
        <pc:chgData name="Cherri" userId="72cfccfe-8243-4291-ade8-ffef378be99f" providerId="ADAL" clId="{7059CA5B-D5D0-44B9-9081-343E7D93F9F0}" dt="2020-12-30T17:45:10.018" v="812" actId="1036"/>
        <pc:sldMkLst>
          <pc:docMk/>
          <pc:sldMk cId="3894461391" sldId="2336"/>
        </pc:sldMkLst>
        <pc:spChg chg="add mod">
          <ac:chgData name="Cherri" userId="72cfccfe-8243-4291-ade8-ffef378be99f" providerId="ADAL" clId="{7059CA5B-D5D0-44B9-9081-343E7D93F9F0}" dt="2020-12-30T17:37:48.117" v="769" actId="207"/>
          <ac:spMkLst>
            <pc:docMk/>
            <pc:sldMk cId="3894461391" sldId="2336"/>
            <ac:spMk id="3" creationId="{90D272A5-4F30-450D-9932-5F244449A31A}"/>
          </ac:spMkLst>
        </pc:spChg>
        <pc:spChg chg="add mod ord modVis">
          <ac:chgData name="Cherri" userId="72cfccfe-8243-4291-ade8-ffef378be99f" providerId="ADAL" clId="{7059CA5B-D5D0-44B9-9081-343E7D93F9F0}" dt="2020-12-30T17:40:24.681" v="788" actId="2085"/>
          <ac:spMkLst>
            <pc:docMk/>
            <pc:sldMk cId="3894461391" sldId="2336"/>
            <ac:spMk id="4" creationId="{75B98782-78EC-43E9-9907-D39F12856340}"/>
          </ac:spMkLst>
        </pc:spChg>
        <pc:spChg chg="mod">
          <ac:chgData name="Cherri" userId="72cfccfe-8243-4291-ade8-ffef378be99f" providerId="ADAL" clId="{7059CA5B-D5D0-44B9-9081-343E7D93F9F0}" dt="2020-12-30T17:25:47.163" v="704" actId="113"/>
          <ac:spMkLst>
            <pc:docMk/>
            <pc:sldMk cId="3894461391" sldId="2336"/>
            <ac:spMk id="9" creationId="{E7339E10-DB5D-40AD-BF10-1DB0429825DC}"/>
          </ac:spMkLst>
        </pc:spChg>
        <pc:spChg chg="mod">
          <ac:chgData name="Cherri" userId="72cfccfe-8243-4291-ade8-ffef378be99f" providerId="ADAL" clId="{7059CA5B-D5D0-44B9-9081-343E7D93F9F0}" dt="2020-12-30T17:45:08.349" v="811" actId="113"/>
          <ac:spMkLst>
            <pc:docMk/>
            <pc:sldMk cId="3894461391" sldId="2336"/>
            <ac:spMk id="10" creationId="{3CC4ED39-D099-41CC-B4C0-574206B35785}"/>
          </ac:spMkLst>
        </pc:spChg>
        <pc:spChg chg="mod">
          <ac:chgData name="Cherri" userId="72cfccfe-8243-4291-ade8-ffef378be99f" providerId="ADAL" clId="{7059CA5B-D5D0-44B9-9081-343E7D93F9F0}" dt="2020-12-30T17:45:10.018" v="812" actId="1036"/>
          <ac:spMkLst>
            <pc:docMk/>
            <pc:sldMk cId="3894461391" sldId="2336"/>
            <ac:spMk id="21" creationId="{4621B60F-7783-40CE-8B20-4A5ADEC75BB9}"/>
          </ac:spMkLst>
        </pc:spChg>
      </pc:sldChg>
      <pc:sldChg chg="addSp delSp modSp new del mod">
        <pc:chgData name="Cherri" userId="72cfccfe-8243-4291-ade8-ffef378be99f" providerId="ADAL" clId="{7059CA5B-D5D0-44B9-9081-343E7D93F9F0}" dt="2021-01-04T14:49:27.838" v="921" actId="47"/>
        <pc:sldMkLst>
          <pc:docMk/>
          <pc:sldMk cId="1946288526" sldId="2337"/>
        </pc:sldMkLst>
        <pc:spChg chg="add mod">
          <ac:chgData name="Cherri" userId="72cfccfe-8243-4291-ade8-ffef378be99f" providerId="ADAL" clId="{7059CA5B-D5D0-44B9-9081-343E7D93F9F0}" dt="2020-12-22T22:13:37.023" v="252" actId="1076"/>
          <ac:spMkLst>
            <pc:docMk/>
            <pc:sldMk cId="1946288526" sldId="2337"/>
            <ac:spMk id="2" creationId="{2168609F-D4C1-4A3A-A2D9-7A92643C69FC}"/>
          </ac:spMkLst>
        </pc:spChg>
        <pc:spChg chg="add del mod">
          <ac:chgData name="Cherri" userId="72cfccfe-8243-4291-ade8-ffef378be99f" providerId="ADAL" clId="{7059CA5B-D5D0-44B9-9081-343E7D93F9F0}" dt="2020-12-22T22:11:39.766" v="79" actId="478"/>
          <ac:spMkLst>
            <pc:docMk/>
            <pc:sldMk cId="1946288526" sldId="2337"/>
            <ac:spMk id="3" creationId="{71F69BEE-D832-470A-B69C-B6BC4650349A}"/>
          </ac:spMkLst>
        </pc:spChg>
        <pc:spChg chg="add mod">
          <ac:chgData name="Cherri" userId="72cfccfe-8243-4291-ade8-ffef378be99f" providerId="ADAL" clId="{7059CA5B-D5D0-44B9-9081-343E7D93F9F0}" dt="2020-12-22T22:13:18.811" v="250" actId="1076"/>
          <ac:spMkLst>
            <pc:docMk/>
            <pc:sldMk cId="1946288526" sldId="2337"/>
            <ac:spMk id="4" creationId="{67BDC31F-7294-4BF8-9048-AD7179059B0C}"/>
          </ac:spMkLst>
        </pc:spChg>
        <pc:spChg chg="add mod">
          <ac:chgData name="Cherri" userId="72cfccfe-8243-4291-ade8-ffef378be99f" providerId="ADAL" clId="{7059CA5B-D5D0-44B9-9081-343E7D93F9F0}" dt="2020-12-22T22:13:11.896" v="248" actId="255"/>
          <ac:spMkLst>
            <pc:docMk/>
            <pc:sldMk cId="1946288526" sldId="2337"/>
            <ac:spMk id="5" creationId="{E4765D59-B2C3-4D03-9EEC-79D3ED79143C}"/>
          </ac:spMkLst>
        </pc:spChg>
        <pc:spChg chg="add mod">
          <ac:chgData name="Cherri" userId="72cfccfe-8243-4291-ade8-ffef378be99f" providerId="ADAL" clId="{7059CA5B-D5D0-44B9-9081-343E7D93F9F0}" dt="2020-12-22T22:13:46.714" v="254" actId="20577"/>
          <ac:spMkLst>
            <pc:docMk/>
            <pc:sldMk cId="1946288526" sldId="2337"/>
            <ac:spMk id="6" creationId="{67BBFADD-B5FA-4B66-BFEF-3E662545C291}"/>
          </ac:spMkLst>
        </pc:spChg>
        <pc:spChg chg="add mod">
          <ac:chgData name="Cherri" userId="72cfccfe-8243-4291-ade8-ffef378be99f" providerId="ADAL" clId="{7059CA5B-D5D0-44B9-9081-343E7D93F9F0}" dt="2020-12-22T22:14:04.347" v="278" actId="20577"/>
          <ac:spMkLst>
            <pc:docMk/>
            <pc:sldMk cId="1946288526" sldId="2337"/>
            <ac:spMk id="7" creationId="{AA4457BF-F350-4131-9AD8-6B9D8A81882E}"/>
          </ac:spMkLst>
        </pc:spChg>
      </pc:sldChg>
      <pc:sldChg chg="modSp mod">
        <pc:chgData name="Cherri" userId="72cfccfe-8243-4291-ade8-ffef378be99f" providerId="ADAL" clId="{7059CA5B-D5D0-44B9-9081-343E7D93F9F0}" dt="2021-01-05T14:30:19.152" v="1000" actId="20577"/>
        <pc:sldMkLst>
          <pc:docMk/>
          <pc:sldMk cId="1501027275" sldId="2338"/>
        </pc:sldMkLst>
        <pc:spChg chg="mod">
          <ac:chgData name="Cherri" userId="72cfccfe-8243-4291-ade8-ffef378be99f" providerId="ADAL" clId="{7059CA5B-D5D0-44B9-9081-343E7D93F9F0}" dt="2021-01-05T14:30:19.152" v="1000" actId="20577"/>
          <ac:spMkLst>
            <pc:docMk/>
            <pc:sldMk cId="1501027275" sldId="2338"/>
            <ac:spMk id="3" creationId="{1F08FC27-8F6D-D443-8F53-91E4F767DECE}"/>
          </ac:spMkLst>
        </pc:spChg>
        <pc:spChg chg="mod">
          <ac:chgData name="Cherri" userId="72cfccfe-8243-4291-ade8-ffef378be99f" providerId="ADAL" clId="{7059CA5B-D5D0-44B9-9081-343E7D93F9F0}" dt="2021-01-05T14:29:23.679" v="923" actId="14100"/>
          <ac:spMkLst>
            <pc:docMk/>
            <pc:sldMk cId="1501027275" sldId="2338"/>
            <ac:spMk id="7" creationId="{810FF436-EA7A-6E4A-B3A3-157A5B317071}"/>
          </ac:spMkLst>
        </pc:spChg>
      </pc:sldChg>
      <pc:sldMasterChg chg="delSldLayout">
        <pc:chgData name="Cherri" userId="72cfccfe-8243-4291-ade8-ffef378be99f" providerId="ADAL" clId="{7059CA5B-D5D0-44B9-9081-343E7D93F9F0}" dt="2020-12-22T22:10:34.977" v="0" actId="47"/>
        <pc:sldMasterMkLst>
          <pc:docMk/>
          <pc:sldMasterMk cId="1701440564" sldId="2147483728"/>
        </pc:sldMasterMkLst>
        <pc:sldLayoutChg chg="del">
          <pc:chgData name="Cherri" userId="72cfccfe-8243-4291-ade8-ffef378be99f" providerId="ADAL" clId="{7059CA5B-D5D0-44B9-9081-343E7D93F9F0}" dt="2020-12-22T22:10:34.977" v="0" actId="47"/>
          <pc:sldLayoutMkLst>
            <pc:docMk/>
            <pc:sldMasterMk cId="1701440564" sldId="2147483728"/>
            <pc:sldLayoutMk cId="1806963595" sldId="2147483739"/>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373815784" sldId="2147483740"/>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220883410" sldId="2147483745"/>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2619642859" sldId="2147483746"/>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290916939" sldId="2147483747"/>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2473623682" sldId="2147483748"/>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2951975245" sldId="2147483749"/>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3343859759" sldId="2147483751"/>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3584043397" sldId="2147483752"/>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476569376" sldId="2147483889"/>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3792828943" sldId="2147483891"/>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3081813093" sldId="2147483892"/>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817396792" sldId="2147483893"/>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74218413" sldId="2147483898"/>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693850605" sldId="2147483899"/>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885138079" sldId="2147483900"/>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1188154408" sldId="2147483901"/>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3608077797" sldId="2147483902"/>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564446222" sldId="2147483903"/>
          </pc:sldLayoutMkLst>
        </pc:sldLayoutChg>
        <pc:sldLayoutChg chg="del">
          <pc:chgData name="Cherri" userId="72cfccfe-8243-4291-ade8-ffef378be99f" providerId="ADAL" clId="{7059CA5B-D5D0-44B9-9081-343E7D93F9F0}" dt="2020-12-22T22:10:34.977" v="0" actId="47"/>
          <pc:sldLayoutMkLst>
            <pc:docMk/>
            <pc:sldMasterMk cId="1701440564" sldId="2147483728"/>
            <pc:sldLayoutMk cId="3203601782" sldId="214748390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D745-47EB-B4D8-7EC99F002A6C}"/>
              </c:ext>
            </c:extLst>
          </c:dPt>
          <c:dPt>
            <c:idx val="1"/>
            <c:bubble3D val="0"/>
            <c:spPr>
              <a:solidFill>
                <a:schemeClr val="accent1"/>
              </a:solidFill>
              <a:ln w="19050">
                <a:noFill/>
              </a:ln>
              <a:effectLst/>
            </c:spPr>
            <c:extLst>
              <c:ext xmlns:c16="http://schemas.microsoft.com/office/drawing/2014/chart" uri="{C3380CC4-5D6E-409C-BE32-E72D297353CC}">
                <c16:uniqueId val="{00000003-D745-47EB-B4D8-7EC99F002A6C}"/>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6-D745-47EB-B4D8-7EC99F002A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D745-47EB-B4D8-7EC99F002A6C}"/>
              </c:ext>
            </c:extLst>
          </c:dPt>
          <c:dPt>
            <c:idx val="1"/>
            <c:bubble3D val="0"/>
            <c:spPr>
              <a:solidFill>
                <a:schemeClr val="accent3"/>
              </a:solidFill>
              <a:ln w="19050">
                <a:noFill/>
              </a:ln>
              <a:effectLst/>
            </c:spPr>
            <c:extLst>
              <c:ext xmlns:c16="http://schemas.microsoft.com/office/drawing/2014/chart" uri="{C3380CC4-5D6E-409C-BE32-E72D297353CC}">
                <c16:uniqueId val="{00000003-D745-47EB-B4D8-7EC99F002A6C}"/>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6-D745-47EB-B4D8-7EC99F002A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D745-47EB-B4D8-7EC99F002A6C}"/>
              </c:ext>
            </c:extLst>
          </c:dPt>
          <c:dPt>
            <c:idx val="1"/>
            <c:bubble3D val="0"/>
            <c:spPr>
              <a:solidFill>
                <a:schemeClr val="accent5"/>
              </a:solidFill>
              <a:ln w="19050">
                <a:noFill/>
              </a:ln>
              <a:effectLst/>
            </c:spPr>
            <c:extLst>
              <c:ext xmlns:c16="http://schemas.microsoft.com/office/drawing/2014/chart" uri="{C3380CC4-5D6E-409C-BE32-E72D297353CC}">
                <c16:uniqueId val="{00000003-D745-47EB-B4D8-7EC99F002A6C}"/>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6-D745-47EB-B4D8-7EC99F002A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E4EF3-7FAC-4AF9-AF98-E30F6AD30461}"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2A053-9E28-4D4C-B446-3C2814735BD1}" type="slidenum">
              <a:rPr lang="en-US" smtClean="0"/>
              <a:t>‹#›</a:t>
            </a:fld>
            <a:endParaRPr lang="en-US"/>
          </a:p>
        </p:txBody>
      </p:sp>
    </p:spTree>
    <p:extLst>
      <p:ext uri="{BB962C8B-B14F-4D97-AF65-F5344CB8AC3E}">
        <p14:creationId xmlns:p14="http://schemas.microsoft.com/office/powerpoint/2010/main" val="333856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2A053-9E28-4D4C-B446-3C2814735BD1}" type="slidenum">
              <a:rPr lang="en-US" smtClean="0"/>
              <a:t>6</a:t>
            </a:fld>
            <a:endParaRPr lang="en-US"/>
          </a:p>
        </p:txBody>
      </p:sp>
    </p:spTree>
    <p:extLst>
      <p:ext uri="{BB962C8B-B14F-4D97-AF65-F5344CB8AC3E}">
        <p14:creationId xmlns:p14="http://schemas.microsoft.com/office/powerpoint/2010/main" val="142627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2A053-9E28-4D4C-B446-3C2814735BD1}" type="slidenum">
              <a:rPr lang="en-US" smtClean="0"/>
              <a:t>13</a:t>
            </a:fld>
            <a:endParaRPr lang="en-US"/>
          </a:p>
        </p:txBody>
      </p:sp>
    </p:spTree>
    <p:extLst>
      <p:ext uri="{BB962C8B-B14F-4D97-AF65-F5344CB8AC3E}">
        <p14:creationId xmlns:p14="http://schemas.microsoft.com/office/powerpoint/2010/main" val="403050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2A053-9E28-4D4C-B446-3C2814735BD1}" type="slidenum">
              <a:rPr lang="en-US" smtClean="0"/>
              <a:t>16</a:t>
            </a:fld>
            <a:endParaRPr lang="en-US"/>
          </a:p>
        </p:txBody>
      </p:sp>
    </p:spTree>
    <p:extLst>
      <p:ext uri="{BB962C8B-B14F-4D97-AF65-F5344CB8AC3E}">
        <p14:creationId xmlns:p14="http://schemas.microsoft.com/office/powerpoint/2010/main" val="195879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FAD46-07FE-47E8-BA0D-A5C7F7551244}" type="slidenum">
              <a:rPr lang="en-US" smtClean="0"/>
              <a:t>20</a:t>
            </a:fld>
            <a:endParaRPr lang="en-US"/>
          </a:p>
        </p:txBody>
      </p:sp>
    </p:spTree>
    <p:extLst>
      <p:ext uri="{BB962C8B-B14F-4D97-AF65-F5344CB8AC3E}">
        <p14:creationId xmlns:p14="http://schemas.microsoft.com/office/powerpoint/2010/main" val="424638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75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Morph-04">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9203093"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3216468"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2770157"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30296344"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732829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am-Morph-05">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3255195"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2731430"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30296344"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36205513"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581909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am-Morph-06">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2502830"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24387175"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30296343"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36205512"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42114681"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073125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5699797" y="342313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904541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3DD1C2-C46F-4111-8691-AF13BE6E39C6}"/>
              </a:ext>
            </a:extLst>
          </p:cNvPr>
          <p:cNvSpPr>
            <a:spLocks noGrp="1"/>
          </p:cNvSpPr>
          <p:nvPr>
            <p:ph type="pic" sz="quarter" idx="41"/>
          </p:nvPr>
        </p:nvSpPr>
        <p:spPr>
          <a:xfrm>
            <a:off x="12183524" y="398308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926942" y="398308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58790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68464A-15E7-4D9B-AD60-34512335592F}"/>
              </a:ext>
            </a:extLst>
          </p:cNvPr>
          <p:cNvSpPr>
            <a:spLocks noGrp="1"/>
          </p:cNvSpPr>
          <p:nvPr>
            <p:ph type="pic" sz="quarter" idx="40"/>
          </p:nvPr>
        </p:nvSpPr>
        <p:spPr>
          <a:xfrm>
            <a:off x="12765468" y="3979282"/>
            <a:ext cx="5144364" cy="7083816"/>
          </a:xfrm>
          <a:custGeom>
            <a:avLst/>
            <a:gdLst>
              <a:gd name="connsiteX0" fmla="*/ 0 w 5144364"/>
              <a:gd name="connsiteY0" fmla="*/ 0 h 7083816"/>
              <a:gd name="connsiteX1" fmla="*/ 5144364 w 5144364"/>
              <a:gd name="connsiteY1" fmla="*/ 0 h 7083816"/>
              <a:gd name="connsiteX2" fmla="*/ 5144364 w 5144364"/>
              <a:gd name="connsiteY2" fmla="*/ 7083816 h 7083816"/>
              <a:gd name="connsiteX3" fmla="*/ 0 w 5144364"/>
              <a:gd name="connsiteY3" fmla="*/ 7083816 h 7083816"/>
            </a:gdLst>
            <a:ahLst/>
            <a:cxnLst>
              <a:cxn ang="0">
                <a:pos x="connsiteX0" y="connsiteY0"/>
              </a:cxn>
              <a:cxn ang="0">
                <a:pos x="connsiteX1" y="connsiteY1"/>
              </a:cxn>
              <a:cxn ang="0">
                <a:pos x="connsiteX2" y="connsiteY2"/>
              </a:cxn>
              <a:cxn ang="0">
                <a:pos x="connsiteX3" y="connsiteY3"/>
              </a:cxn>
            </a:cxnLst>
            <a:rect l="l" t="t" r="r" b="b"/>
            <a:pathLst>
              <a:path w="5144364" h="7083816">
                <a:moveTo>
                  <a:pt x="0" y="0"/>
                </a:moveTo>
                <a:lnTo>
                  <a:pt x="5144364" y="0"/>
                </a:lnTo>
                <a:lnTo>
                  <a:pt x="5144364" y="7083816"/>
                </a:lnTo>
                <a:lnTo>
                  <a:pt x="0" y="7083816"/>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69754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586C5A2-21C0-4124-8346-6F4224A77D4D}"/>
              </a:ext>
            </a:extLst>
          </p:cNvPr>
          <p:cNvSpPr>
            <a:spLocks noGrp="1"/>
          </p:cNvSpPr>
          <p:nvPr>
            <p:ph type="pic" sz="quarter" idx="40"/>
          </p:nvPr>
        </p:nvSpPr>
        <p:spPr>
          <a:xfrm>
            <a:off x="3119805" y="3442446"/>
            <a:ext cx="5889724" cy="3281082"/>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4598808 w 5889724"/>
              <a:gd name="connsiteY3" fmla="*/ 3281082 h 3281082"/>
              <a:gd name="connsiteX4" fmla="*/ 726142 w 5889724"/>
              <a:gd name="connsiteY4" fmla="*/ 3281082 h 3281082"/>
              <a:gd name="connsiteX5" fmla="*/ 0 w 5889724"/>
              <a:gd name="connsiteY5" fmla="*/ 3281082 h 32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724" h="3281082">
                <a:moveTo>
                  <a:pt x="0" y="0"/>
                </a:moveTo>
                <a:lnTo>
                  <a:pt x="5889724" y="0"/>
                </a:lnTo>
                <a:lnTo>
                  <a:pt x="5889724" y="3281082"/>
                </a:lnTo>
                <a:lnTo>
                  <a:pt x="4598808" y="3281082"/>
                </a:lnTo>
                <a:lnTo>
                  <a:pt x="726142"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227DA8D-2981-4111-A228-A72FCA3F9705}"/>
              </a:ext>
            </a:extLst>
          </p:cNvPr>
          <p:cNvSpPr>
            <a:spLocks noGrp="1"/>
          </p:cNvSpPr>
          <p:nvPr>
            <p:ph type="pic" sz="quarter" idx="41"/>
          </p:nvPr>
        </p:nvSpPr>
        <p:spPr>
          <a:xfrm>
            <a:off x="9700958" y="3442446"/>
            <a:ext cx="5889724" cy="3281082"/>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0 w 5889724"/>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4" h="3281082">
                <a:moveTo>
                  <a:pt x="0" y="0"/>
                </a:moveTo>
                <a:lnTo>
                  <a:pt x="5889724" y="0"/>
                </a:lnTo>
                <a:lnTo>
                  <a:pt x="5889724"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656C2B7F-79ED-47F6-8F62-450E015B464A}"/>
              </a:ext>
            </a:extLst>
          </p:cNvPr>
          <p:cNvSpPr>
            <a:spLocks noGrp="1"/>
          </p:cNvSpPr>
          <p:nvPr>
            <p:ph type="pic" sz="quarter" idx="42"/>
          </p:nvPr>
        </p:nvSpPr>
        <p:spPr>
          <a:xfrm>
            <a:off x="16282113" y="3442446"/>
            <a:ext cx="5889723" cy="3281082"/>
          </a:xfrm>
          <a:custGeom>
            <a:avLst/>
            <a:gdLst>
              <a:gd name="connsiteX0" fmla="*/ 0 w 5889723"/>
              <a:gd name="connsiteY0" fmla="*/ 0 h 3281082"/>
              <a:gd name="connsiteX1" fmla="*/ 5889723 w 5889723"/>
              <a:gd name="connsiteY1" fmla="*/ 0 h 3281082"/>
              <a:gd name="connsiteX2" fmla="*/ 5889723 w 5889723"/>
              <a:gd name="connsiteY2" fmla="*/ 3281082 h 3281082"/>
              <a:gd name="connsiteX3" fmla="*/ 0 w 5889723"/>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3" h="3281082">
                <a:moveTo>
                  <a:pt x="0" y="0"/>
                </a:moveTo>
                <a:lnTo>
                  <a:pt x="5889723" y="0"/>
                </a:lnTo>
                <a:lnTo>
                  <a:pt x="5889723"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72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3*#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3*#ppt_w"/>
                                          </p:val>
                                        </p:tav>
                                        <p:tav tm="100000">
                                          <p:val>
                                            <p:strVal val="#ppt_w"/>
                                          </p:val>
                                        </p:tav>
                                      </p:tavLst>
                                    </p:anim>
                                    <p:anim calcmode="lin" valueType="num">
                                      <p:cBhvr>
                                        <p:cTn id="16"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3D70656-C88E-47A8-AF4E-6796ABD03767}"/>
              </a:ext>
            </a:extLst>
          </p:cNvPr>
          <p:cNvSpPr>
            <a:spLocks noGrp="1"/>
          </p:cNvSpPr>
          <p:nvPr>
            <p:ph type="pic" sz="quarter" idx="40"/>
          </p:nvPr>
        </p:nvSpPr>
        <p:spPr>
          <a:xfrm>
            <a:off x="672376"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2C696FB3-7798-452D-A70D-9F9025FD10F5}"/>
              </a:ext>
            </a:extLst>
          </p:cNvPr>
          <p:cNvSpPr>
            <a:spLocks noGrp="1"/>
          </p:cNvSpPr>
          <p:nvPr>
            <p:ph type="pic" sz="quarter" idx="41"/>
          </p:nvPr>
        </p:nvSpPr>
        <p:spPr>
          <a:xfrm>
            <a:off x="5320576"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20011766-26D5-4106-9378-06DEFFB04B69}"/>
              </a:ext>
            </a:extLst>
          </p:cNvPr>
          <p:cNvSpPr>
            <a:spLocks noGrp="1"/>
          </p:cNvSpPr>
          <p:nvPr>
            <p:ph type="pic" sz="quarter" idx="42"/>
          </p:nvPr>
        </p:nvSpPr>
        <p:spPr>
          <a:xfrm>
            <a:off x="9968776"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AEA1BFBE-A9BC-46DF-B192-ABC87F485ECD}"/>
              </a:ext>
            </a:extLst>
          </p:cNvPr>
          <p:cNvSpPr>
            <a:spLocks noGrp="1"/>
          </p:cNvSpPr>
          <p:nvPr>
            <p:ph type="pic" sz="quarter" idx="43"/>
          </p:nvPr>
        </p:nvSpPr>
        <p:spPr>
          <a:xfrm>
            <a:off x="14616977" y="2962656"/>
            <a:ext cx="4449619" cy="3760873"/>
          </a:xfrm>
          <a:custGeom>
            <a:avLst/>
            <a:gdLst>
              <a:gd name="connsiteX0" fmla="*/ 0 w 4449619"/>
              <a:gd name="connsiteY0" fmla="*/ 0 h 3760873"/>
              <a:gd name="connsiteX1" fmla="*/ 4449619 w 4449619"/>
              <a:gd name="connsiteY1" fmla="*/ 0 h 3760873"/>
              <a:gd name="connsiteX2" fmla="*/ 4449619 w 4449619"/>
              <a:gd name="connsiteY2" fmla="*/ 3760873 h 3760873"/>
              <a:gd name="connsiteX3" fmla="*/ 0 w 4449619"/>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19" h="3760873">
                <a:moveTo>
                  <a:pt x="0" y="0"/>
                </a:moveTo>
                <a:lnTo>
                  <a:pt x="4449619" y="0"/>
                </a:lnTo>
                <a:lnTo>
                  <a:pt x="4449619"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1" name="Picture Placeholder 20">
            <a:extLst>
              <a:ext uri="{FF2B5EF4-FFF2-40B4-BE49-F238E27FC236}">
                <a16:creationId xmlns:a16="http://schemas.microsoft.com/office/drawing/2014/main" id="{5B7D466C-A520-4902-99C4-B78E98A6E6CB}"/>
              </a:ext>
            </a:extLst>
          </p:cNvPr>
          <p:cNvSpPr>
            <a:spLocks noGrp="1"/>
          </p:cNvSpPr>
          <p:nvPr>
            <p:ph type="pic" sz="quarter" idx="44"/>
          </p:nvPr>
        </p:nvSpPr>
        <p:spPr>
          <a:xfrm>
            <a:off x="19265175"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1007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3*#ppt_w"/>
                                          </p:val>
                                        </p:tav>
                                        <p:tav tm="100000">
                                          <p:val>
                                            <p:strVal val="#ppt_w"/>
                                          </p:val>
                                        </p:tav>
                                      </p:tavLst>
                                    </p:anim>
                                    <p:anim calcmode="lin" valueType="num">
                                      <p:cBhvr>
                                        <p:cTn id="12" dur="500" fill="hold"/>
                                        <p:tgtEl>
                                          <p:spTgt spid="1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4/3*#ppt_w"/>
                                          </p:val>
                                        </p:tav>
                                        <p:tav tm="100000">
                                          <p:val>
                                            <p:strVal val="#ppt_w"/>
                                          </p:val>
                                        </p:tav>
                                      </p:tavLst>
                                    </p:anim>
                                    <p:anim calcmode="lin" valueType="num">
                                      <p:cBhvr>
                                        <p:cTn id="24"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2201861"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8859836"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15517811"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2201861"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8859836"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15517811"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2201861"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8859836"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15517811"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133904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102631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668416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1234201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1799986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102631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668416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1234201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1799986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102631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668416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1234201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1799986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39220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892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2932485" y="33341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2" name="Picture Placeholder 11">
            <a:extLst>
              <a:ext uri="{FF2B5EF4-FFF2-40B4-BE49-F238E27FC236}">
                <a16:creationId xmlns:a16="http://schemas.microsoft.com/office/drawing/2014/main" id="{E6B722B3-CFC5-45EA-9ED6-3E100F31BD14}"/>
              </a:ext>
            </a:extLst>
          </p:cNvPr>
          <p:cNvSpPr>
            <a:spLocks noGrp="1"/>
          </p:cNvSpPr>
          <p:nvPr>
            <p:ph type="pic" sz="quarter" idx="41"/>
          </p:nvPr>
        </p:nvSpPr>
        <p:spPr>
          <a:xfrm>
            <a:off x="12952785" y="33341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2932485" y="82109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id="{09D065CD-90D1-4F95-954E-57604EA9B4A1}"/>
              </a:ext>
            </a:extLst>
          </p:cNvPr>
          <p:cNvSpPr>
            <a:spLocks noGrp="1"/>
          </p:cNvSpPr>
          <p:nvPr>
            <p:ph type="pic" sz="quarter" idx="43"/>
          </p:nvPr>
        </p:nvSpPr>
        <p:spPr>
          <a:xfrm>
            <a:off x="12952785" y="82109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37051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2932485" y="33341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2932485" y="82109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533399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1863609"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7094820"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12326031"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17557243" y="3523729"/>
            <a:ext cx="4966320" cy="67056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06477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1863609"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7094820"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12326031"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17557243" y="3210365"/>
            <a:ext cx="4966320" cy="8925154"/>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772660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4488822"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9720033"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14951244"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11422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1899215"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7120144"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12341073"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17562002"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292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1373163" y="3657599"/>
            <a:ext cx="4697555" cy="293146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7020927" y="3657599"/>
            <a:ext cx="4697555" cy="293146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12668691" y="3657599"/>
            <a:ext cx="4697556" cy="293146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FDCF3998-E81D-49D7-B078-F19837D4418B}"/>
              </a:ext>
            </a:extLst>
          </p:cNvPr>
          <p:cNvSpPr>
            <a:spLocks noGrp="1"/>
          </p:cNvSpPr>
          <p:nvPr>
            <p:ph type="pic" sz="quarter" idx="43"/>
          </p:nvPr>
        </p:nvSpPr>
        <p:spPr>
          <a:xfrm>
            <a:off x="18316455" y="3657599"/>
            <a:ext cx="4697556" cy="293146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38882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3407966" y="4049043"/>
            <a:ext cx="5684042" cy="3547067"/>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9324672" y="4049043"/>
            <a:ext cx="5684042" cy="3547067"/>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15241378" y="4049043"/>
            <a:ext cx="5684043" cy="3547067"/>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84827419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1882587"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7137493"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12392399"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3A7E1B70-4896-4420-9B1A-599688791894}"/>
              </a:ext>
            </a:extLst>
          </p:cNvPr>
          <p:cNvSpPr>
            <a:spLocks noGrp="1"/>
          </p:cNvSpPr>
          <p:nvPr>
            <p:ph type="pic" sz="quarter" idx="43"/>
          </p:nvPr>
        </p:nvSpPr>
        <p:spPr>
          <a:xfrm>
            <a:off x="17647305"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8032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410634"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9665540"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14920446"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243992198"/>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111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1640540" y="3073774"/>
            <a:ext cx="10596282"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12518558" y="3073774"/>
            <a:ext cx="10596282"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717788683"/>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941294" y="887505"/>
            <a:ext cx="17626904" cy="11214847"/>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374813437"/>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224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Picture Placeholder 6"/>
          <p:cNvSpPr>
            <a:spLocks noGrp="1"/>
          </p:cNvSpPr>
          <p:nvPr>
            <p:ph type="pic" sz="quarter" idx="21"/>
          </p:nvPr>
        </p:nvSpPr>
        <p:spPr>
          <a:xfrm>
            <a:off x="5327621" y="0"/>
            <a:ext cx="19059553" cy="13716000"/>
          </a:xfrm>
          <a:prstGeom prst="rect">
            <a:avLst/>
          </a:prstGeom>
          <a:pattFill prst="pct5">
            <a:fgClr>
              <a:srgbClr val="DEE2E4"/>
            </a:fgClr>
            <a:bgClr>
              <a:srgbClr val="A0ACB1"/>
            </a:bgClr>
          </a:pattFill>
        </p:spPr>
        <p:txBody>
          <a:bodyPr/>
          <a:lstStyle/>
          <a:p>
            <a:endParaRPr lang="en-US"/>
          </a:p>
        </p:txBody>
      </p:sp>
    </p:spTree>
    <p:extLst>
      <p:ext uri="{BB962C8B-B14F-4D97-AF65-F5344CB8AC3E}">
        <p14:creationId xmlns:p14="http://schemas.microsoft.com/office/powerpoint/2010/main" val="34096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8_Title and Content">
    <p:spTree>
      <p:nvGrpSpPr>
        <p:cNvPr id="1" name=""/>
        <p:cNvGrpSpPr/>
        <p:nvPr/>
      </p:nvGrpSpPr>
      <p:grpSpPr>
        <a:xfrm>
          <a:off x="0" y="0"/>
          <a:ext cx="0" cy="0"/>
          <a:chOff x="0" y="0"/>
          <a:chExt cx="0" cy="0"/>
        </a:xfrm>
      </p:grpSpPr>
      <p:sp>
        <p:nvSpPr>
          <p:cNvPr id="71" name="Picture Placeholder 2"/>
          <p:cNvSpPr>
            <a:spLocks noGrp="1"/>
          </p:cNvSpPr>
          <p:nvPr>
            <p:ph type="pic" sz="quarter" idx="21"/>
          </p:nvPr>
        </p:nvSpPr>
        <p:spPr>
          <a:xfrm>
            <a:off x="3358381" y="4542724"/>
            <a:ext cx="10756440" cy="6100000"/>
          </a:xfrm>
          <a:prstGeom prst="rect">
            <a:avLst/>
          </a:prstGeom>
        </p:spPr>
        <p:txBody>
          <a:bodyPr lIns="91439" rIns="91439">
            <a:noAutofit/>
          </a:bodyPr>
          <a:lstStyle/>
          <a:p>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310030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D8B4229-4B33-4A0A-AF4B-FF49C5161567}"/>
              </a:ext>
            </a:extLst>
          </p:cNvPr>
          <p:cNvSpPr>
            <a:spLocks noGrp="1"/>
          </p:cNvSpPr>
          <p:nvPr>
            <p:ph type="pic" sz="quarter" idx="13"/>
          </p:nvPr>
        </p:nvSpPr>
        <p:spPr>
          <a:xfrm>
            <a:off x="12193588" y="1295400"/>
            <a:ext cx="12193588" cy="11049000"/>
          </a:xfrm>
          <a:custGeom>
            <a:avLst/>
            <a:gdLst>
              <a:gd name="connsiteX0" fmla="*/ 2264824 w 12193588"/>
              <a:gd name="connsiteY0" fmla="*/ 0 h 11049000"/>
              <a:gd name="connsiteX1" fmla="*/ 12193588 w 12193588"/>
              <a:gd name="connsiteY1" fmla="*/ 0 h 11049000"/>
              <a:gd name="connsiteX2" fmla="*/ 12193588 w 12193588"/>
              <a:gd name="connsiteY2" fmla="*/ 11049000 h 11049000"/>
              <a:gd name="connsiteX3" fmla="*/ 2264824 w 12193588"/>
              <a:gd name="connsiteY3" fmla="*/ 11049000 h 11049000"/>
              <a:gd name="connsiteX4" fmla="*/ 0 w 12193588"/>
              <a:gd name="connsiteY4" fmla="*/ 5524500 h 1104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88" h="11049000">
                <a:moveTo>
                  <a:pt x="2264824" y="0"/>
                </a:moveTo>
                <a:lnTo>
                  <a:pt x="12193588" y="0"/>
                </a:lnTo>
                <a:lnTo>
                  <a:pt x="12193588" y="11049000"/>
                </a:lnTo>
                <a:lnTo>
                  <a:pt x="2264824" y="11049000"/>
                </a:lnTo>
                <a:lnTo>
                  <a:pt x="0" y="5524500"/>
                </a:lnTo>
                <a:close/>
              </a:path>
            </a:pathLst>
          </a:custGeom>
          <a:pattFill prst="pct60">
            <a:fgClr>
              <a:schemeClr val="bg1"/>
            </a:fgClr>
            <a:bgClr>
              <a:schemeClr val="bg1">
                <a:lumMod val="85000"/>
              </a:schemeClr>
            </a:bgClr>
          </a:pattFill>
          <a:effectLst>
            <a:outerShdw blurRad="711200" dist="863600" dir="10800000" sx="94000" sy="94000" algn="r" rotWithShape="0">
              <a:schemeClr val="accent1">
                <a:lumMod val="50000"/>
                <a:alpha val="63000"/>
              </a:schemeClr>
            </a:outerShdw>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8864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300" fill="hold"/>
                                        <p:tgtEl>
                                          <p:spTgt spid="12"/>
                                        </p:tgtEl>
                                        <p:attrNameLst>
                                          <p:attrName>ppt_x</p:attrName>
                                        </p:attrNameLst>
                                      </p:cBhvr>
                                      <p:tavLst>
                                        <p:tav tm="0">
                                          <p:val>
                                            <p:strVal val="1+#ppt_w/2"/>
                                          </p:val>
                                        </p:tav>
                                        <p:tav tm="100000">
                                          <p:val>
                                            <p:strVal val="#ppt_x"/>
                                          </p:val>
                                        </p:tav>
                                      </p:tavLst>
                                    </p:anim>
                                    <p:anim calcmode="lin" valueType="num">
                                      <p:cBhvr additive="base">
                                        <p:cTn id="8" dur="1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DF241A1-3249-4A50-880D-BD32EE84584D}"/>
              </a:ext>
            </a:extLst>
          </p:cNvPr>
          <p:cNvSpPr>
            <a:spLocks noGrp="1"/>
          </p:cNvSpPr>
          <p:nvPr>
            <p:ph type="pic" sz="quarter" idx="15"/>
          </p:nvPr>
        </p:nvSpPr>
        <p:spPr>
          <a:xfrm>
            <a:off x="12193587" y="0"/>
            <a:ext cx="10629901" cy="13716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3104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B13DB9B-D378-4E6B-8FA4-452DF397F209}"/>
              </a:ext>
            </a:extLst>
          </p:cNvPr>
          <p:cNvSpPr>
            <a:spLocks noGrp="1"/>
          </p:cNvSpPr>
          <p:nvPr>
            <p:ph type="pic" sz="quarter" idx="16"/>
          </p:nvPr>
        </p:nvSpPr>
        <p:spPr>
          <a:xfrm>
            <a:off x="12193587" y="-1"/>
            <a:ext cx="10629900" cy="13715999"/>
          </a:xfrm>
          <a:custGeom>
            <a:avLst/>
            <a:gdLst>
              <a:gd name="connsiteX0" fmla="*/ 0 w 10629900"/>
              <a:gd name="connsiteY0" fmla="*/ 0 h 13715999"/>
              <a:gd name="connsiteX1" fmla="*/ 10629900 w 10629900"/>
              <a:gd name="connsiteY1" fmla="*/ 0 h 13715999"/>
              <a:gd name="connsiteX2" fmla="*/ 10629900 w 10629900"/>
              <a:gd name="connsiteY2" fmla="*/ 13715999 h 13715999"/>
              <a:gd name="connsiteX3" fmla="*/ 0 w 106299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0629900" h="13715999">
                <a:moveTo>
                  <a:pt x="0" y="0"/>
                </a:moveTo>
                <a:lnTo>
                  <a:pt x="10629900" y="0"/>
                </a:lnTo>
                <a:lnTo>
                  <a:pt x="10629900" y="13715999"/>
                </a:lnTo>
                <a:lnTo>
                  <a:pt x="0" y="137159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1997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CB2A7E9-3614-483C-A98C-8ECE0BE80B01}"/>
              </a:ext>
            </a:extLst>
          </p:cNvPr>
          <p:cNvSpPr>
            <a:spLocks noGrp="1"/>
          </p:cNvSpPr>
          <p:nvPr>
            <p:ph type="pic" sz="quarter" idx="16"/>
          </p:nvPr>
        </p:nvSpPr>
        <p:spPr>
          <a:xfrm>
            <a:off x="7234517" y="1295399"/>
            <a:ext cx="15588969" cy="11049000"/>
          </a:xfrm>
          <a:custGeom>
            <a:avLst/>
            <a:gdLst>
              <a:gd name="connsiteX0" fmla="*/ 0 w 21259800"/>
              <a:gd name="connsiteY0" fmla="*/ 0 h 11049000"/>
              <a:gd name="connsiteX1" fmla="*/ 21259800 w 21259800"/>
              <a:gd name="connsiteY1" fmla="*/ 0 h 11049000"/>
              <a:gd name="connsiteX2" fmla="*/ 21259800 w 21259800"/>
              <a:gd name="connsiteY2" fmla="*/ 11049000 h 11049000"/>
              <a:gd name="connsiteX3" fmla="*/ 0 w 212598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1259800" h="11049000">
                <a:moveTo>
                  <a:pt x="0" y="0"/>
                </a:moveTo>
                <a:lnTo>
                  <a:pt x="21259800" y="0"/>
                </a:lnTo>
                <a:lnTo>
                  <a:pt x="2125980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41352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900" fill="hold"/>
                                        <p:tgtEl>
                                          <p:spTgt spid="4"/>
                                        </p:tgtEl>
                                        <p:attrNameLst>
                                          <p:attrName>ppt_x</p:attrName>
                                        </p:attrNameLst>
                                      </p:cBhvr>
                                      <p:tavLst>
                                        <p:tav tm="0">
                                          <p:val>
                                            <p:strVal val="0-#ppt_w/2"/>
                                          </p:val>
                                        </p:tav>
                                        <p:tav tm="100000">
                                          <p:val>
                                            <p:strVal val="#ppt_x"/>
                                          </p:val>
                                        </p:tav>
                                      </p:tavLst>
                                    </p:anim>
                                    <p:anim calcmode="lin" valueType="num">
                                      <p:cBhvr additive="base">
                                        <p:cTn id="8" dur="19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B948602-5320-4DCD-94A3-2CB80716ED1F}"/>
              </a:ext>
            </a:extLst>
          </p:cNvPr>
          <p:cNvSpPr>
            <a:spLocks noGrp="1"/>
          </p:cNvSpPr>
          <p:nvPr>
            <p:ph type="pic" sz="quarter" idx="16"/>
          </p:nvPr>
        </p:nvSpPr>
        <p:spPr>
          <a:xfrm>
            <a:off x="1563689" y="1295400"/>
            <a:ext cx="10629899" cy="11049000"/>
          </a:xfrm>
          <a:custGeom>
            <a:avLst/>
            <a:gdLst>
              <a:gd name="connsiteX0" fmla="*/ 0 w 10629899"/>
              <a:gd name="connsiteY0" fmla="*/ 0 h 11049000"/>
              <a:gd name="connsiteX1" fmla="*/ 10629899 w 10629899"/>
              <a:gd name="connsiteY1" fmla="*/ 0 h 11049000"/>
              <a:gd name="connsiteX2" fmla="*/ 10629899 w 10629899"/>
              <a:gd name="connsiteY2" fmla="*/ 11049000 h 11049000"/>
              <a:gd name="connsiteX3" fmla="*/ 0 w 106298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629899" h="11049000">
                <a:moveTo>
                  <a:pt x="0" y="0"/>
                </a:moveTo>
                <a:lnTo>
                  <a:pt x="10629899" y="0"/>
                </a:lnTo>
                <a:lnTo>
                  <a:pt x="10629899"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75989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74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3238500" y="3770537"/>
            <a:ext cx="7757745" cy="4365278"/>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7390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100" fill="hold"/>
                                        <p:tgtEl>
                                          <p:spTgt spid="9"/>
                                        </p:tgtEl>
                                        <p:attrNameLst>
                                          <p:attrName>ppt_x</p:attrName>
                                        </p:attrNameLst>
                                      </p:cBhvr>
                                      <p:tavLst>
                                        <p:tav tm="0">
                                          <p:val>
                                            <p:strVal val="0-#ppt_w/2"/>
                                          </p:val>
                                        </p:tav>
                                        <p:tav tm="100000">
                                          <p:val>
                                            <p:strVal val="#ppt_x"/>
                                          </p:val>
                                        </p:tav>
                                      </p:tavLst>
                                    </p:anim>
                                    <p:anim calcmode="lin" valueType="num">
                                      <p:cBhvr additive="base">
                                        <p:cTn id="8" dur="11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02AE05-6D17-458D-8465-B3FC5393C77D}"/>
              </a:ext>
            </a:extLst>
          </p:cNvPr>
          <p:cNvSpPr/>
          <p:nvPr userDrawn="1"/>
        </p:nvSpPr>
        <p:spPr>
          <a:xfrm>
            <a:off x="0" y="0"/>
            <a:ext cx="24387175" cy="13716000"/>
          </a:xfrm>
          <a:prstGeom prst="rect">
            <a:avLst/>
          </a:prstGeom>
          <a:gradFill>
            <a:gsLst>
              <a:gs pos="0">
                <a:schemeClr val="accent1">
                  <a:alpha val="58000"/>
                </a:schemeClr>
              </a:gs>
              <a:gs pos="100000">
                <a:schemeClr val="tx2">
                  <a:lumMod val="100000"/>
                  <a:alpha val="67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3EEC57E5-E254-45F1-8F50-68D3E3B4902F}"/>
              </a:ext>
            </a:extLst>
          </p:cNvPr>
          <p:cNvSpPr txBox="1">
            <a:spLocks/>
          </p:cNvSpPr>
          <p:nvPr userDrawn="1"/>
        </p:nvSpPr>
        <p:spPr>
          <a:xfrm>
            <a:off x="1244015" y="12860498"/>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smtClean="0">
                <a:solidFill>
                  <a:srgbClr val="FFFFFF"/>
                </a:solidFill>
              </a:rPr>
              <a:pPr algn="ctr"/>
              <a:t>‹#›</a:t>
            </a:fld>
            <a:endParaRPr lang="en-US" sz="1200">
              <a:solidFill>
                <a:srgbClr val="FFFFFF"/>
              </a:solidFill>
            </a:endParaRPr>
          </a:p>
        </p:txBody>
      </p:sp>
      <p:sp>
        <p:nvSpPr>
          <p:cNvPr id="9" name="Oval 8">
            <a:extLst>
              <a:ext uri="{FF2B5EF4-FFF2-40B4-BE49-F238E27FC236}">
                <a16:creationId xmlns:a16="http://schemas.microsoft.com/office/drawing/2014/main" id="{D4E92A23-A1C6-4571-9DF4-49EAA72A442E}"/>
              </a:ext>
            </a:extLst>
          </p:cNvPr>
          <p:cNvSpPr/>
          <p:nvPr userDrawn="1"/>
        </p:nvSpPr>
        <p:spPr>
          <a:xfrm>
            <a:off x="1072028" y="12856161"/>
            <a:ext cx="591468" cy="591468"/>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 name="Oval 9">
            <a:extLst>
              <a:ext uri="{FF2B5EF4-FFF2-40B4-BE49-F238E27FC236}">
                <a16:creationId xmlns:a16="http://schemas.microsoft.com/office/drawing/2014/main" id="{CC15EBE6-FAEA-4EB3-A723-088E4D2FADC4}"/>
              </a:ext>
            </a:extLst>
          </p:cNvPr>
          <p:cNvSpPr/>
          <p:nvPr userDrawn="1"/>
        </p:nvSpPr>
        <p:spPr>
          <a:xfrm>
            <a:off x="297699" y="12856161"/>
            <a:ext cx="591468" cy="591468"/>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 name="Rectangle 9">
            <a:extLst>
              <a:ext uri="{FF2B5EF4-FFF2-40B4-BE49-F238E27FC236}">
                <a16:creationId xmlns:a16="http://schemas.microsoft.com/office/drawing/2014/main" id="{79C3FC98-5797-49A1-AC8F-88233A617140}"/>
              </a:ext>
            </a:extLst>
          </p:cNvPr>
          <p:cNvSpPr/>
          <p:nvPr userDrawn="1"/>
        </p:nvSpPr>
        <p:spPr>
          <a:xfrm rot="2700000">
            <a:off x="554840" y="13071912"/>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 name="Oval 11">
            <a:extLst>
              <a:ext uri="{FF2B5EF4-FFF2-40B4-BE49-F238E27FC236}">
                <a16:creationId xmlns:a16="http://schemas.microsoft.com/office/drawing/2014/main" id="{30626E1C-4BCC-495F-9763-6C99572ACF14}"/>
              </a:ext>
            </a:extLst>
          </p:cNvPr>
          <p:cNvSpPr/>
          <p:nvPr userDrawn="1"/>
        </p:nvSpPr>
        <p:spPr>
          <a:xfrm rot="10800000">
            <a:off x="1846356" y="12856161"/>
            <a:ext cx="591468" cy="591468"/>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Rectangle 9">
            <a:extLst>
              <a:ext uri="{FF2B5EF4-FFF2-40B4-BE49-F238E27FC236}">
                <a16:creationId xmlns:a16="http://schemas.microsoft.com/office/drawing/2014/main" id="{6B04E42F-1D42-448A-9518-02B6614D0AB3}"/>
              </a:ext>
            </a:extLst>
          </p:cNvPr>
          <p:cNvSpPr/>
          <p:nvPr userDrawn="1"/>
        </p:nvSpPr>
        <p:spPr>
          <a:xfrm rot="13500000">
            <a:off x="2020714" y="13071912"/>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595136F5-C351-4C68-8D8D-FA42FA2D2F48}"/>
              </a:ext>
            </a:extLst>
          </p:cNvPr>
          <p:cNvSpPr txBox="1"/>
          <p:nvPr userDrawn="1"/>
        </p:nvSpPr>
        <p:spPr>
          <a:xfrm>
            <a:off x="17061943" y="12958790"/>
            <a:ext cx="4307333" cy="369332"/>
          </a:xfrm>
          <a:prstGeom prst="rect">
            <a:avLst/>
          </a:prstGeom>
          <a:noFill/>
        </p:spPr>
        <p:txBody>
          <a:bodyPr wrap="none" rtlCol="0">
            <a:spAutoFit/>
          </a:bodyPr>
          <a:lstStyle/>
          <a:p>
            <a:r>
              <a:rPr lang="en-US">
                <a:solidFill>
                  <a:srgbClr val="FFFFFF"/>
                </a:solidFill>
              </a:rPr>
              <a:t>MASSIVE X presentation to DesignBall team</a:t>
            </a:r>
          </a:p>
        </p:txBody>
      </p:sp>
      <p:sp>
        <p:nvSpPr>
          <p:cNvPr id="21" name="Freeform 6">
            <a:extLst>
              <a:ext uri="{FF2B5EF4-FFF2-40B4-BE49-F238E27FC236}">
                <a16:creationId xmlns:a16="http://schemas.microsoft.com/office/drawing/2014/main" id="{4013BE43-DB0B-4CA2-9DC9-736A434BE08B}"/>
              </a:ext>
            </a:extLst>
          </p:cNvPr>
          <p:cNvSpPr>
            <a:spLocks/>
          </p:cNvSpPr>
          <p:nvPr userDrawn="1"/>
        </p:nvSpPr>
        <p:spPr bwMode="auto">
          <a:xfrm>
            <a:off x="22134462" y="1299877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 name="Freeform 7">
            <a:extLst>
              <a:ext uri="{FF2B5EF4-FFF2-40B4-BE49-F238E27FC236}">
                <a16:creationId xmlns:a16="http://schemas.microsoft.com/office/drawing/2014/main" id="{CBF5838F-36B4-4D11-A275-6C7541383673}"/>
              </a:ext>
            </a:extLst>
          </p:cNvPr>
          <p:cNvSpPr>
            <a:spLocks noEditPoints="1"/>
          </p:cNvSpPr>
          <p:nvPr userDrawn="1"/>
        </p:nvSpPr>
        <p:spPr bwMode="auto">
          <a:xfrm>
            <a:off x="22839029" y="12993577"/>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8">
            <a:extLst>
              <a:ext uri="{FF2B5EF4-FFF2-40B4-BE49-F238E27FC236}">
                <a16:creationId xmlns:a16="http://schemas.microsoft.com/office/drawing/2014/main" id="{C6129907-6C9D-4CE1-94E2-086EB885166A}"/>
              </a:ext>
            </a:extLst>
          </p:cNvPr>
          <p:cNvSpPr>
            <a:spLocks/>
          </p:cNvSpPr>
          <p:nvPr userDrawn="1"/>
        </p:nvSpPr>
        <p:spPr bwMode="auto">
          <a:xfrm>
            <a:off x="23602442" y="13015573"/>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Oval 23">
            <a:extLst>
              <a:ext uri="{FF2B5EF4-FFF2-40B4-BE49-F238E27FC236}">
                <a16:creationId xmlns:a16="http://schemas.microsoft.com/office/drawing/2014/main" id="{205145A7-B211-4BDD-849A-18020779A9A7}"/>
              </a:ext>
            </a:extLst>
          </p:cNvPr>
          <p:cNvSpPr/>
          <p:nvPr userDrawn="1"/>
        </p:nvSpPr>
        <p:spPr>
          <a:xfrm>
            <a:off x="22669631" y="12821873"/>
            <a:ext cx="591086" cy="591086"/>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5" name="Oval 24">
            <a:extLst>
              <a:ext uri="{FF2B5EF4-FFF2-40B4-BE49-F238E27FC236}">
                <a16:creationId xmlns:a16="http://schemas.microsoft.com/office/drawing/2014/main" id="{FE483F2A-CFC9-4771-A4F8-B0D9042F29C2}"/>
              </a:ext>
            </a:extLst>
          </p:cNvPr>
          <p:cNvSpPr/>
          <p:nvPr userDrawn="1"/>
        </p:nvSpPr>
        <p:spPr>
          <a:xfrm>
            <a:off x="21895803" y="12821873"/>
            <a:ext cx="591086" cy="591086"/>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6" name="Oval 25">
            <a:extLst>
              <a:ext uri="{FF2B5EF4-FFF2-40B4-BE49-F238E27FC236}">
                <a16:creationId xmlns:a16="http://schemas.microsoft.com/office/drawing/2014/main" id="{DA2DA5D3-A673-4D9E-A8C2-A8CC1F8EC852}"/>
              </a:ext>
            </a:extLst>
          </p:cNvPr>
          <p:cNvSpPr/>
          <p:nvPr userDrawn="1"/>
        </p:nvSpPr>
        <p:spPr>
          <a:xfrm rot="10800000">
            <a:off x="23443459" y="12821873"/>
            <a:ext cx="591086" cy="591086"/>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7" name="Action Button: Forward or Next 26">
            <a:hlinkClick r:id="" action="ppaction://hlinkshowjump?jump=nextslide" highlightClick="1"/>
            <a:extLst>
              <a:ext uri="{FF2B5EF4-FFF2-40B4-BE49-F238E27FC236}">
                <a16:creationId xmlns:a16="http://schemas.microsoft.com/office/drawing/2014/main" id="{892530B6-DE36-42CA-8BC5-A4446A99996A}"/>
              </a:ext>
            </a:extLst>
          </p:cNvPr>
          <p:cNvSpPr/>
          <p:nvPr userDrawn="1"/>
        </p:nvSpPr>
        <p:spPr>
          <a:xfrm>
            <a:off x="1798055" y="12800160"/>
            <a:ext cx="714192" cy="71419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a:extLst>
              <a:ext uri="{FF2B5EF4-FFF2-40B4-BE49-F238E27FC236}">
                <a16:creationId xmlns:a16="http://schemas.microsoft.com/office/drawing/2014/main" id="{F6D60969-4BA4-43C5-A057-E69673CC813B}"/>
              </a:ext>
            </a:extLst>
          </p:cNvPr>
          <p:cNvSpPr/>
          <p:nvPr userDrawn="1"/>
        </p:nvSpPr>
        <p:spPr>
          <a:xfrm>
            <a:off x="241069" y="12786360"/>
            <a:ext cx="714192" cy="71419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120891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3347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3264581"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9887177"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16505691"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824348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1151185" y="6311280"/>
            <a:ext cx="4303999" cy="400110"/>
          </a:xfrm>
          <a:prstGeom prst="rect">
            <a:avLst/>
          </a:prstGeom>
          <a:noFill/>
        </p:spPr>
        <p:txBody>
          <a:bodyPr wrap="none" rtlCol="0" anchor="ctr">
            <a:spAutoFit/>
          </a:bodyPr>
          <a:lstStyle/>
          <a:p>
            <a:r>
              <a:rPr lang="en-US" sz="2000" b="1">
                <a:solidFill>
                  <a:schemeClr val="tx1"/>
                </a:solidFill>
                <a:latin typeface="+mj-lt"/>
              </a:rPr>
              <a:t>Nova</a:t>
            </a:r>
            <a:r>
              <a:rPr lang="en-US" sz="2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1196240" y="10738435"/>
            <a:ext cx="4173803" cy="1781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499426" y="9056575"/>
            <a:ext cx="1002776" cy="1002776"/>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586444" y="9143594"/>
            <a:ext cx="828741" cy="82874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689492" y="9249392"/>
            <a:ext cx="622645" cy="619422"/>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788177" y="9345328"/>
            <a:ext cx="425275" cy="425275"/>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877068" y="9239707"/>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b="1" smtClean="0">
                <a:solidFill>
                  <a:schemeClr val="bg1"/>
                </a:solidFill>
                <a:latin typeface="+mj-lt"/>
              </a:rPr>
              <a:pPr algn="ctr"/>
              <a:t>‹#›</a:t>
            </a:fld>
            <a:endParaRPr lang="en-US" sz="12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23362766" y="6501135"/>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23436611" y="6581333"/>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23662745" y="674212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23362766" y="5679998"/>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23593484" y="5915790"/>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23436611" y="5760196"/>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23362766" y="732227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23583068" y="758005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23436611" y="7402469"/>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949541" y="840709"/>
            <a:ext cx="102546" cy="1150016"/>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23668358" y="12034374"/>
            <a:ext cx="102546" cy="1150016"/>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2" y="0"/>
            <a:ext cx="24387177" cy="13716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5890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7162800" y="1295400"/>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7162800" y="14024763"/>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7162800" y="-11576304"/>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1196240" y="10738435"/>
            <a:ext cx="4173803" cy="1781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499426" y="9056575"/>
            <a:ext cx="1002776" cy="1002776"/>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586444" y="9143594"/>
            <a:ext cx="828741" cy="82874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689492" y="9249392"/>
            <a:ext cx="622645" cy="619422"/>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788177" y="9345328"/>
            <a:ext cx="425275" cy="425275"/>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877068" y="9239707"/>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b="1" smtClean="0">
                <a:solidFill>
                  <a:schemeClr val="bg1"/>
                </a:solidFill>
                <a:latin typeface="+mj-lt"/>
              </a:rPr>
              <a:pPr algn="ctr"/>
              <a:t>‹#›</a:t>
            </a:fld>
            <a:endParaRPr lang="en-US" sz="12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23362766" y="6501135"/>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23436611" y="6581333"/>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23662745" y="674212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23362766" y="5679998"/>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23593484" y="5915790"/>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23436611" y="5760196"/>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23362766" y="732227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23583068" y="758005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23436611" y="7402469"/>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949541" y="840709"/>
            <a:ext cx="102546" cy="1150016"/>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23668358" y="12034374"/>
            <a:ext cx="102546" cy="1150016"/>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spTree>
    <p:extLst>
      <p:ext uri="{BB962C8B-B14F-4D97-AF65-F5344CB8AC3E}">
        <p14:creationId xmlns:p14="http://schemas.microsoft.com/office/powerpoint/2010/main" val="1411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49" presetClass="entr" presetSubtype="0" decel="10000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 calcmode="lin" valueType="num">
                                      <p:cBhvr>
                                        <p:cTn id="41" dur="500" fill="hold"/>
                                        <p:tgtEl>
                                          <p:spTgt spid="17"/>
                                        </p:tgtEl>
                                        <p:attrNameLst>
                                          <p:attrName>style.rotation</p:attrName>
                                        </p:attrNameLst>
                                      </p:cBhvr>
                                      <p:tavLst>
                                        <p:tav tm="0">
                                          <p:val>
                                            <p:fltVal val="360"/>
                                          </p:val>
                                        </p:tav>
                                        <p:tav tm="100000">
                                          <p:val>
                                            <p:fltVal val="0"/>
                                          </p:val>
                                        </p:tav>
                                      </p:tavLst>
                                    </p:anim>
                                    <p:animEffect transition="in" filter="fade">
                                      <p:cBhvr>
                                        <p:cTn id="42" dur="500"/>
                                        <p:tgtEl>
                                          <p:spTgt spid="17"/>
                                        </p:tgtEl>
                                      </p:cBhvr>
                                    </p:animEffect>
                                  </p:childTnLst>
                                </p:cTn>
                              </p:par>
                              <p:par>
                                <p:cTn id="43" presetID="49" presetClass="entr" presetSubtype="0" decel="100000" fill="hold" grpId="0" nodeType="withEffect">
                                  <p:stCondLst>
                                    <p:cond delay="1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style.rotation</p:attrName>
                                        </p:attrNameLst>
                                      </p:cBhvr>
                                      <p:tavLst>
                                        <p:tav tm="0">
                                          <p:val>
                                            <p:fltVal val="360"/>
                                          </p:val>
                                        </p:tav>
                                        <p:tav tm="100000">
                                          <p:val>
                                            <p:fltVal val="0"/>
                                          </p:val>
                                        </p:tav>
                                      </p:tavLst>
                                    </p:anim>
                                    <p:animEffect transition="in" filter="fade">
                                      <p:cBhvr>
                                        <p:cTn id="48" dur="500"/>
                                        <p:tgtEl>
                                          <p:spTgt spid="16"/>
                                        </p:tgtEl>
                                      </p:cBhvr>
                                    </p:animEffect>
                                  </p:childTnLst>
                                </p:cTn>
                              </p:par>
                              <p:par>
                                <p:cTn id="49" presetID="49" presetClass="entr" presetSubtype="0" decel="100000" fill="hold" grpId="0" nodeType="withEffect">
                                  <p:stCondLst>
                                    <p:cond delay="2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style.rotation</p:attrName>
                                        </p:attrNameLst>
                                      </p:cBhvr>
                                      <p:tavLst>
                                        <p:tav tm="0">
                                          <p:val>
                                            <p:fltVal val="360"/>
                                          </p:val>
                                        </p:tav>
                                        <p:tav tm="100000">
                                          <p:val>
                                            <p:fltVal val="0"/>
                                          </p:val>
                                        </p:tav>
                                      </p:tavLst>
                                    </p:anim>
                                    <p:animEffect transition="in" filter="fade">
                                      <p:cBhvr>
                                        <p:cTn id="54" dur="500"/>
                                        <p:tgtEl>
                                          <p:spTgt spid="10"/>
                                        </p:tgtEl>
                                      </p:cBhvr>
                                    </p:animEffect>
                                  </p:childTnLst>
                                </p:cTn>
                              </p:par>
                              <p:par>
                                <p:cTn id="55" presetID="49" presetClass="entr" presetSubtype="0" decel="100000" fill="hold" grpId="0" nodeType="withEffect">
                                  <p:stCondLst>
                                    <p:cond delay="30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4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par>
                                <p:cTn id="67" presetID="49" presetClass="entr" presetSubtype="0" decel="100000" fill="hold" grpId="0"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 calcmode="lin" valueType="num">
                                      <p:cBhvr>
                                        <p:cTn id="71" dur="500" fill="hold"/>
                                        <p:tgtEl>
                                          <p:spTgt spid="13"/>
                                        </p:tgtEl>
                                        <p:attrNameLst>
                                          <p:attrName>style.rotation</p:attrName>
                                        </p:attrNameLst>
                                      </p:cBhvr>
                                      <p:tavLst>
                                        <p:tav tm="0">
                                          <p:val>
                                            <p:fltVal val="360"/>
                                          </p:val>
                                        </p:tav>
                                        <p:tav tm="100000">
                                          <p:val>
                                            <p:fltVal val="0"/>
                                          </p:val>
                                        </p:tav>
                                      </p:tavLst>
                                    </p:anim>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0" nodeType="clickEffect">
                                  <p:stCondLst>
                                    <p:cond delay="400"/>
                                  </p:stCondLst>
                                  <p:childTnLst>
                                    <p:animMotion origin="layout" path="M -5.92371E-7 -3.33333E-6 L -5.92371E-7 -0.92233 " pathEditMode="relative" rAng="0" ptsTypes="AA">
                                      <p:cBhvr>
                                        <p:cTn id="76" dur="2300" fill="hold"/>
                                        <p:tgtEl>
                                          <p:spTgt spid="31"/>
                                        </p:tgtEl>
                                        <p:attrNameLst>
                                          <p:attrName>ppt_x</p:attrName>
                                          <p:attrName>ppt_y</p:attrName>
                                        </p:attrNameLst>
                                      </p:cBhvr>
                                      <p:rCtr x="0" y="-46123"/>
                                    </p:animMotion>
                                  </p:childTnLst>
                                </p:cTn>
                              </p:par>
                              <p:par>
                                <p:cTn id="77" presetID="42" presetClass="path" presetSubtype="0" accel="50000" decel="50000" fill="hold" grpId="0" nodeType="withEffect">
                                  <p:stCondLst>
                                    <p:cond delay="0"/>
                                  </p:stCondLst>
                                  <p:childTnLst>
                                    <p:animMotion origin="layout" path="M -5.92371E-7 -2.59259E-6 L -5.92371E-7 -0.92801 " pathEditMode="relative" rAng="0" ptsTypes="AA">
                                      <p:cBhvr>
                                        <p:cTn id="78" dur="2100" fill="hold"/>
                                        <p:tgtEl>
                                          <p:spTgt spid="36"/>
                                        </p:tgtEl>
                                        <p:attrNameLst>
                                          <p:attrName>ppt_x</p:attrName>
                                          <p:attrName>ppt_y</p:attrName>
                                        </p:attrNameLst>
                                      </p:cBhvr>
                                      <p:rCtr x="0" y="-46400"/>
                                    </p:animMotion>
                                  </p:childTnLst>
                                </p:cTn>
                              </p:par>
                            </p:childTnLst>
                          </p:cTn>
                        </p:par>
                      </p:childTnLst>
                    </p:cTn>
                  </p:par>
                  <p:par>
                    <p:cTn id="79" fill="hold">
                      <p:stCondLst>
                        <p:cond delay="indefinite"/>
                      </p:stCondLst>
                      <p:childTnLst>
                        <p:par>
                          <p:cTn id="80" fill="hold">
                            <p:stCondLst>
                              <p:cond delay="0"/>
                            </p:stCondLst>
                            <p:childTnLst>
                              <p:par>
                                <p:cTn id="81" presetID="2" presetClass="exit" presetSubtype="4" accel="47619" decel="47619" fill="hold" grpId="1" nodeType="clickEffect">
                                  <p:stCondLst>
                                    <p:cond delay="500"/>
                                  </p:stCondLst>
                                  <p:childTnLst>
                                    <p:anim calcmode="lin" valueType="num">
                                      <p:cBhvr additive="base">
                                        <p:cTn id="82" dur="2100"/>
                                        <p:tgtEl>
                                          <p:spTgt spid="36"/>
                                        </p:tgtEl>
                                        <p:attrNameLst>
                                          <p:attrName>ppt_x</p:attrName>
                                        </p:attrNameLst>
                                      </p:cBhvr>
                                      <p:tavLst>
                                        <p:tav tm="0">
                                          <p:val>
                                            <p:strVal val="ppt_x"/>
                                          </p:val>
                                        </p:tav>
                                        <p:tav tm="100000">
                                          <p:val>
                                            <p:strVal val="ppt_x"/>
                                          </p:val>
                                        </p:tav>
                                      </p:tavLst>
                                    </p:anim>
                                    <p:anim calcmode="lin" valueType="num">
                                      <p:cBhvr additive="base">
                                        <p:cTn id="83" dur="2100"/>
                                        <p:tgtEl>
                                          <p:spTgt spid="36"/>
                                        </p:tgtEl>
                                        <p:attrNameLst>
                                          <p:attrName>ppt_y</p:attrName>
                                        </p:attrNameLst>
                                      </p:cBhvr>
                                      <p:tavLst>
                                        <p:tav tm="0">
                                          <p:val>
                                            <p:strVal val="ppt_y"/>
                                          </p:val>
                                        </p:tav>
                                        <p:tav tm="100000">
                                          <p:val>
                                            <p:strVal val="1+ppt_h/2"/>
                                          </p:val>
                                        </p:tav>
                                      </p:tavLst>
                                    </p:anim>
                                    <p:set>
                                      <p:cBhvr>
                                        <p:cTn id="84" dur="1" fill="hold">
                                          <p:stCondLst>
                                            <p:cond delay="2099"/>
                                          </p:stCondLst>
                                        </p:cTn>
                                        <p:tgtEl>
                                          <p:spTgt spid="36"/>
                                        </p:tgtEl>
                                        <p:attrNameLst>
                                          <p:attrName>style.visibility</p:attrName>
                                        </p:attrNameLst>
                                      </p:cBhvr>
                                      <p:to>
                                        <p:strVal val="hidden"/>
                                      </p:to>
                                    </p:set>
                                  </p:childTnLst>
                                </p:cTn>
                              </p:par>
                              <p:par>
                                <p:cTn id="85" presetID="42" presetClass="path" presetSubtype="0" accel="50000" decel="50000" fill="hold" grpId="0" nodeType="withEffect">
                                  <p:stCondLst>
                                    <p:cond delay="0"/>
                                  </p:stCondLst>
                                  <p:childTnLst>
                                    <p:animMotion origin="layout" path="M -5.92371E-7 2.59259E-6 L -5.92371E-7 0.93819 " pathEditMode="relative" rAng="0" ptsTypes="AA">
                                      <p:cBhvr>
                                        <p:cTn id="86"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649B2-2893-4336-9F6A-E261B8C7C7DB}"/>
              </a:ext>
            </a:extLst>
          </p:cNvPr>
          <p:cNvSpPr/>
          <p:nvPr userDrawn="1"/>
        </p:nvSpPr>
        <p:spPr>
          <a:xfrm>
            <a:off x="1563688" y="1295400"/>
            <a:ext cx="21259800" cy="110490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
            <a:extLst>
              <a:ext uri="{FF2B5EF4-FFF2-40B4-BE49-F238E27FC236}">
                <a16:creationId xmlns:a16="http://schemas.microsoft.com/office/drawing/2014/main" id="{32F397F7-DD9C-4592-9C0D-0951AFFDEA22}"/>
              </a:ext>
            </a:extLst>
          </p:cNvPr>
          <p:cNvSpPr>
            <a:spLocks noGrp="1"/>
          </p:cNvSpPr>
          <p:nvPr>
            <p:ph type="pic" sz="quarter" idx="11"/>
          </p:nvPr>
        </p:nvSpPr>
        <p:spPr>
          <a:xfrm>
            <a:off x="1563688" y="1295400"/>
            <a:ext cx="21259800" cy="11049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7" name="Picture Placeholder 4">
            <a:extLst>
              <a:ext uri="{FF2B5EF4-FFF2-40B4-BE49-F238E27FC236}">
                <a16:creationId xmlns:a16="http://schemas.microsoft.com/office/drawing/2014/main" id="{A72BF187-8D1A-47D0-8FF0-646D171F86C0}"/>
              </a:ext>
            </a:extLst>
          </p:cNvPr>
          <p:cNvSpPr>
            <a:spLocks noGrp="1"/>
          </p:cNvSpPr>
          <p:nvPr>
            <p:ph type="pic" sz="quarter" idx="12"/>
          </p:nvPr>
        </p:nvSpPr>
        <p:spPr>
          <a:xfrm>
            <a:off x="8470376" y="3133226"/>
            <a:ext cx="7446422" cy="7449548"/>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416822006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6126659"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12253318"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1"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6126660"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18379976" y="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12253318" y="691773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7853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6126659"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12253318"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1"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6126660"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18379976" y="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18379976" y="691773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0041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4883150" y="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9766300" y="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14649449" y="0"/>
            <a:ext cx="4854574" cy="454914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19532599" y="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0"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4883150"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9766300"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19532599" y="458343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0" y="916686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9766300" y="916686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14649449" y="9166860"/>
            <a:ext cx="4854574" cy="454914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19532599" y="916686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0473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115" name="Picture Placeholder 114">
            <a:extLst>
              <a:ext uri="{FF2B5EF4-FFF2-40B4-BE49-F238E27FC236}">
                <a16:creationId xmlns:a16="http://schemas.microsoft.com/office/drawing/2014/main" id="{2939B95A-6CBF-409F-84B3-42C0839203D0}"/>
              </a:ext>
            </a:extLst>
          </p:cNvPr>
          <p:cNvSpPr>
            <a:spLocks noGrp="1"/>
          </p:cNvSpPr>
          <p:nvPr>
            <p:ph type="pic" sz="quarter" idx="39"/>
          </p:nvPr>
        </p:nvSpPr>
        <p:spPr>
          <a:xfrm>
            <a:off x="0"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6" name="Picture Placeholder 115">
            <a:extLst>
              <a:ext uri="{FF2B5EF4-FFF2-40B4-BE49-F238E27FC236}">
                <a16:creationId xmlns:a16="http://schemas.microsoft.com/office/drawing/2014/main" id="{AB40BECF-EB5B-43F0-9FB0-D40B193417E1}"/>
              </a:ext>
            </a:extLst>
          </p:cNvPr>
          <p:cNvSpPr>
            <a:spLocks noGrp="1"/>
          </p:cNvSpPr>
          <p:nvPr>
            <p:ph type="pic" sz="quarter" idx="40"/>
          </p:nvPr>
        </p:nvSpPr>
        <p:spPr>
          <a:xfrm>
            <a:off x="4068497"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8" name="Picture Placeholder 117">
            <a:extLst>
              <a:ext uri="{FF2B5EF4-FFF2-40B4-BE49-F238E27FC236}">
                <a16:creationId xmlns:a16="http://schemas.microsoft.com/office/drawing/2014/main" id="{53AB5C98-F720-42C1-B036-26353EA021E3}"/>
              </a:ext>
            </a:extLst>
          </p:cNvPr>
          <p:cNvSpPr>
            <a:spLocks noGrp="1"/>
          </p:cNvSpPr>
          <p:nvPr>
            <p:ph type="pic" sz="quarter" idx="42"/>
          </p:nvPr>
        </p:nvSpPr>
        <p:spPr>
          <a:xfrm>
            <a:off x="12205491"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9" name="Picture Placeholder 118">
            <a:extLst>
              <a:ext uri="{FF2B5EF4-FFF2-40B4-BE49-F238E27FC236}">
                <a16:creationId xmlns:a16="http://schemas.microsoft.com/office/drawing/2014/main" id="{A7B7ADEA-629D-47FB-960D-A1F8AC8D6DA6}"/>
              </a:ext>
            </a:extLst>
          </p:cNvPr>
          <p:cNvSpPr>
            <a:spLocks noGrp="1"/>
          </p:cNvSpPr>
          <p:nvPr>
            <p:ph type="pic" sz="quarter" idx="43"/>
          </p:nvPr>
        </p:nvSpPr>
        <p:spPr>
          <a:xfrm>
            <a:off x="16273988" y="-1"/>
            <a:ext cx="4044688" cy="3409723"/>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0" name="Picture Placeholder 119">
            <a:extLst>
              <a:ext uri="{FF2B5EF4-FFF2-40B4-BE49-F238E27FC236}">
                <a16:creationId xmlns:a16="http://schemas.microsoft.com/office/drawing/2014/main" id="{4F9312AB-9B7D-4B09-959E-75FF662CDFFD}"/>
              </a:ext>
            </a:extLst>
          </p:cNvPr>
          <p:cNvSpPr>
            <a:spLocks noGrp="1"/>
          </p:cNvSpPr>
          <p:nvPr>
            <p:ph type="pic" sz="quarter" idx="44"/>
          </p:nvPr>
        </p:nvSpPr>
        <p:spPr>
          <a:xfrm>
            <a:off x="20342486" y="-1"/>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2" name="Picture Placeholder 121">
            <a:extLst>
              <a:ext uri="{FF2B5EF4-FFF2-40B4-BE49-F238E27FC236}">
                <a16:creationId xmlns:a16="http://schemas.microsoft.com/office/drawing/2014/main" id="{C21CF143-7CE8-4EDB-8F5B-1EAA4F3EB3D9}"/>
              </a:ext>
            </a:extLst>
          </p:cNvPr>
          <p:cNvSpPr>
            <a:spLocks noGrp="1"/>
          </p:cNvSpPr>
          <p:nvPr>
            <p:ph type="pic" sz="quarter" idx="46"/>
          </p:nvPr>
        </p:nvSpPr>
        <p:spPr>
          <a:xfrm>
            <a:off x="4068497" y="3435425"/>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3" name="Picture Placeholder 122">
            <a:extLst>
              <a:ext uri="{FF2B5EF4-FFF2-40B4-BE49-F238E27FC236}">
                <a16:creationId xmlns:a16="http://schemas.microsoft.com/office/drawing/2014/main" id="{676C95BA-1B92-4AF1-A0AD-7D39D1802849}"/>
              </a:ext>
            </a:extLst>
          </p:cNvPr>
          <p:cNvSpPr>
            <a:spLocks noGrp="1"/>
          </p:cNvSpPr>
          <p:nvPr>
            <p:ph type="pic" sz="quarter" idx="47"/>
          </p:nvPr>
        </p:nvSpPr>
        <p:spPr>
          <a:xfrm>
            <a:off x="8136994" y="3435425"/>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4" name="Picture Placeholder 123">
            <a:extLst>
              <a:ext uri="{FF2B5EF4-FFF2-40B4-BE49-F238E27FC236}">
                <a16:creationId xmlns:a16="http://schemas.microsoft.com/office/drawing/2014/main" id="{09B06827-9EF7-4EC9-88E0-7E5D47719289}"/>
              </a:ext>
            </a:extLst>
          </p:cNvPr>
          <p:cNvSpPr>
            <a:spLocks noGrp="1"/>
          </p:cNvSpPr>
          <p:nvPr>
            <p:ph type="pic" sz="quarter" idx="48"/>
          </p:nvPr>
        </p:nvSpPr>
        <p:spPr>
          <a:xfrm>
            <a:off x="12205491" y="3435425"/>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6" name="Picture Placeholder 125">
            <a:extLst>
              <a:ext uri="{FF2B5EF4-FFF2-40B4-BE49-F238E27FC236}">
                <a16:creationId xmlns:a16="http://schemas.microsoft.com/office/drawing/2014/main" id="{24D86F31-D54B-49AB-BB38-E9ACE3B86956}"/>
              </a:ext>
            </a:extLst>
          </p:cNvPr>
          <p:cNvSpPr>
            <a:spLocks noGrp="1"/>
          </p:cNvSpPr>
          <p:nvPr>
            <p:ph type="pic" sz="quarter" idx="50"/>
          </p:nvPr>
        </p:nvSpPr>
        <p:spPr>
          <a:xfrm>
            <a:off x="20342486" y="3435425"/>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7" name="Picture Placeholder 126">
            <a:extLst>
              <a:ext uri="{FF2B5EF4-FFF2-40B4-BE49-F238E27FC236}">
                <a16:creationId xmlns:a16="http://schemas.microsoft.com/office/drawing/2014/main" id="{49C7DD07-2040-4ADB-A7E0-F22A03458583}"/>
              </a:ext>
            </a:extLst>
          </p:cNvPr>
          <p:cNvSpPr>
            <a:spLocks noGrp="1"/>
          </p:cNvSpPr>
          <p:nvPr>
            <p:ph type="pic" sz="quarter" idx="51"/>
          </p:nvPr>
        </p:nvSpPr>
        <p:spPr>
          <a:xfrm>
            <a:off x="0" y="687085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8" name="Picture Placeholder 127">
            <a:extLst>
              <a:ext uri="{FF2B5EF4-FFF2-40B4-BE49-F238E27FC236}">
                <a16:creationId xmlns:a16="http://schemas.microsoft.com/office/drawing/2014/main" id="{0A16FB21-FEDC-4115-B682-77804B1F1599}"/>
              </a:ext>
            </a:extLst>
          </p:cNvPr>
          <p:cNvSpPr>
            <a:spLocks noGrp="1"/>
          </p:cNvSpPr>
          <p:nvPr>
            <p:ph type="pic" sz="quarter" idx="52"/>
          </p:nvPr>
        </p:nvSpPr>
        <p:spPr>
          <a:xfrm>
            <a:off x="4068497" y="687085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0" name="Picture Placeholder 129">
            <a:extLst>
              <a:ext uri="{FF2B5EF4-FFF2-40B4-BE49-F238E27FC236}">
                <a16:creationId xmlns:a16="http://schemas.microsoft.com/office/drawing/2014/main" id="{09FBAFEB-6675-4992-9F59-3CDEEB06C1E2}"/>
              </a:ext>
            </a:extLst>
          </p:cNvPr>
          <p:cNvSpPr>
            <a:spLocks noGrp="1"/>
          </p:cNvSpPr>
          <p:nvPr>
            <p:ph type="pic" sz="quarter" idx="54"/>
          </p:nvPr>
        </p:nvSpPr>
        <p:spPr>
          <a:xfrm>
            <a:off x="12205491" y="687085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1" name="Picture Placeholder 130">
            <a:extLst>
              <a:ext uri="{FF2B5EF4-FFF2-40B4-BE49-F238E27FC236}">
                <a16:creationId xmlns:a16="http://schemas.microsoft.com/office/drawing/2014/main" id="{73DE433A-65DB-4D80-BEBA-C0E98C0B13CD}"/>
              </a:ext>
            </a:extLst>
          </p:cNvPr>
          <p:cNvSpPr>
            <a:spLocks noGrp="1"/>
          </p:cNvSpPr>
          <p:nvPr>
            <p:ph type="pic" sz="quarter" idx="55"/>
          </p:nvPr>
        </p:nvSpPr>
        <p:spPr>
          <a:xfrm>
            <a:off x="16273988" y="6870851"/>
            <a:ext cx="4044688" cy="3409723"/>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3" name="Picture Placeholder 132">
            <a:extLst>
              <a:ext uri="{FF2B5EF4-FFF2-40B4-BE49-F238E27FC236}">
                <a16:creationId xmlns:a16="http://schemas.microsoft.com/office/drawing/2014/main" id="{1C48A930-F2CC-46AD-B2D2-40758BAF99DC}"/>
              </a:ext>
            </a:extLst>
          </p:cNvPr>
          <p:cNvSpPr>
            <a:spLocks noGrp="1"/>
          </p:cNvSpPr>
          <p:nvPr>
            <p:ph type="pic" sz="quarter" idx="57"/>
          </p:nvPr>
        </p:nvSpPr>
        <p:spPr>
          <a:xfrm>
            <a:off x="0" y="1030627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5" name="Picture Placeholder 134">
            <a:extLst>
              <a:ext uri="{FF2B5EF4-FFF2-40B4-BE49-F238E27FC236}">
                <a16:creationId xmlns:a16="http://schemas.microsoft.com/office/drawing/2014/main" id="{FF796C8D-5331-4731-A404-B7B2D5A9E529}"/>
              </a:ext>
            </a:extLst>
          </p:cNvPr>
          <p:cNvSpPr>
            <a:spLocks noGrp="1"/>
          </p:cNvSpPr>
          <p:nvPr>
            <p:ph type="pic" sz="quarter" idx="59"/>
          </p:nvPr>
        </p:nvSpPr>
        <p:spPr>
          <a:xfrm>
            <a:off x="8136994" y="1030627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6" name="Picture Placeholder 135">
            <a:extLst>
              <a:ext uri="{FF2B5EF4-FFF2-40B4-BE49-F238E27FC236}">
                <a16:creationId xmlns:a16="http://schemas.microsoft.com/office/drawing/2014/main" id="{7F0BA582-E839-40B1-9A4B-DFE0D1A9D75F}"/>
              </a:ext>
            </a:extLst>
          </p:cNvPr>
          <p:cNvSpPr>
            <a:spLocks noGrp="1"/>
          </p:cNvSpPr>
          <p:nvPr>
            <p:ph type="pic" sz="quarter" idx="60"/>
          </p:nvPr>
        </p:nvSpPr>
        <p:spPr>
          <a:xfrm>
            <a:off x="12205491" y="1030627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9" name="Picture Placeholder 138">
            <a:extLst>
              <a:ext uri="{FF2B5EF4-FFF2-40B4-BE49-F238E27FC236}">
                <a16:creationId xmlns:a16="http://schemas.microsoft.com/office/drawing/2014/main" id="{9376C177-5763-401A-9E03-56709766AA9F}"/>
              </a:ext>
            </a:extLst>
          </p:cNvPr>
          <p:cNvSpPr>
            <a:spLocks noGrp="1"/>
          </p:cNvSpPr>
          <p:nvPr>
            <p:ph type="pic" sz="quarter" idx="62"/>
          </p:nvPr>
        </p:nvSpPr>
        <p:spPr>
          <a:xfrm>
            <a:off x="20342486" y="10306277"/>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4179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strVal val="4/3*#ppt_w"/>
                                          </p:val>
                                        </p:tav>
                                        <p:tav tm="100000">
                                          <p:val>
                                            <p:strVal val="#ppt_w"/>
                                          </p:val>
                                        </p:tav>
                                      </p:tavLst>
                                    </p:anim>
                                    <p:anim calcmode="lin" valueType="num">
                                      <p:cBhvr>
                                        <p:cTn id="8" dur="500" fill="hold"/>
                                        <p:tgtEl>
                                          <p:spTgt spid="13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4"/>
                                        </p:tgtEl>
                                        <p:attrNameLst>
                                          <p:attrName>style.visibility</p:attrName>
                                        </p:attrNameLst>
                                      </p:cBhvr>
                                      <p:to>
                                        <p:strVal val="visible"/>
                                      </p:to>
                                    </p:set>
                                    <p:anim calcmode="lin" valueType="num">
                                      <p:cBhvr>
                                        <p:cTn id="11" dur="500" fill="hold"/>
                                        <p:tgtEl>
                                          <p:spTgt spid="124"/>
                                        </p:tgtEl>
                                        <p:attrNameLst>
                                          <p:attrName>ppt_w</p:attrName>
                                        </p:attrNameLst>
                                      </p:cBhvr>
                                      <p:tavLst>
                                        <p:tav tm="0">
                                          <p:val>
                                            <p:strVal val="4/3*#ppt_w"/>
                                          </p:val>
                                        </p:tav>
                                        <p:tav tm="100000">
                                          <p:val>
                                            <p:strVal val="#ppt_w"/>
                                          </p:val>
                                        </p:tav>
                                      </p:tavLst>
                                    </p:anim>
                                    <p:anim calcmode="lin" valueType="num">
                                      <p:cBhvr>
                                        <p:cTn id="12" dur="500" fill="hold"/>
                                        <p:tgtEl>
                                          <p:spTgt spid="12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23"/>
                                        </p:tgtEl>
                                        <p:attrNameLst>
                                          <p:attrName>style.visibility</p:attrName>
                                        </p:attrNameLst>
                                      </p:cBhvr>
                                      <p:to>
                                        <p:strVal val="visible"/>
                                      </p:to>
                                    </p:set>
                                    <p:anim calcmode="lin" valueType="num">
                                      <p:cBhvr>
                                        <p:cTn id="15" dur="500" fill="hold"/>
                                        <p:tgtEl>
                                          <p:spTgt spid="123"/>
                                        </p:tgtEl>
                                        <p:attrNameLst>
                                          <p:attrName>ppt_w</p:attrName>
                                        </p:attrNameLst>
                                      </p:cBhvr>
                                      <p:tavLst>
                                        <p:tav tm="0">
                                          <p:val>
                                            <p:strVal val="4/3*#ppt_w"/>
                                          </p:val>
                                        </p:tav>
                                        <p:tav tm="100000">
                                          <p:val>
                                            <p:strVal val="#ppt_w"/>
                                          </p:val>
                                        </p:tav>
                                      </p:tavLst>
                                    </p:anim>
                                    <p:anim calcmode="lin" valueType="num">
                                      <p:cBhvr>
                                        <p:cTn id="16" dur="500" fill="hold"/>
                                        <p:tgtEl>
                                          <p:spTgt spid="12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500" fill="hold"/>
                                        <p:tgtEl>
                                          <p:spTgt spid="122"/>
                                        </p:tgtEl>
                                        <p:attrNameLst>
                                          <p:attrName>ppt_w</p:attrName>
                                        </p:attrNameLst>
                                      </p:cBhvr>
                                      <p:tavLst>
                                        <p:tav tm="0">
                                          <p:val>
                                            <p:strVal val="4/3*#ppt_w"/>
                                          </p:val>
                                        </p:tav>
                                        <p:tav tm="100000">
                                          <p:val>
                                            <p:strVal val="#ppt_w"/>
                                          </p:val>
                                        </p:tav>
                                      </p:tavLst>
                                    </p:anim>
                                    <p:anim calcmode="lin" valueType="num">
                                      <p:cBhvr>
                                        <p:cTn id="20" dur="500" fill="hold"/>
                                        <p:tgtEl>
                                          <p:spTgt spid="12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strVal val="4/3*#ppt_w"/>
                                          </p:val>
                                        </p:tav>
                                        <p:tav tm="100000">
                                          <p:val>
                                            <p:strVal val="#ppt_w"/>
                                          </p:val>
                                        </p:tav>
                                      </p:tavLst>
                                    </p:anim>
                                    <p:anim calcmode="lin" valueType="num">
                                      <p:cBhvr>
                                        <p:cTn id="24" dur="500" fill="hold"/>
                                        <p:tgtEl>
                                          <p:spTgt spid="12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strVal val="4/3*#ppt_w"/>
                                          </p:val>
                                        </p:tav>
                                        <p:tav tm="100000">
                                          <p:val>
                                            <p:strVal val="#ppt_w"/>
                                          </p:val>
                                        </p:tav>
                                      </p:tavLst>
                                    </p:anim>
                                    <p:anim calcmode="lin" valueType="num">
                                      <p:cBhvr>
                                        <p:cTn id="28" dur="500" fill="hold"/>
                                        <p:tgtEl>
                                          <p:spTgt spid="135"/>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 calcmode="lin" valueType="num">
                                      <p:cBhvr>
                                        <p:cTn id="31" dur="500" fill="hold"/>
                                        <p:tgtEl>
                                          <p:spTgt spid="136"/>
                                        </p:tgtEl>
                                        <p:attrNameLst>
                                          <p:attrName>ppt_w</p:attrName>
                                        </p:attrNameLst>
                                      </p:cBhvr>
                                      <p:tavLst>
                                        <p:tav tm="0">
                                          <p:val>
                                            <p:strVal val="4/3*#ppt_w"/>
                                          </p:val>
                                        </p:tav>
                                        <p:tav tm="100000">
                                          <p:val>
                                            <p:strVal val="#ppt_w"/>
                                          </p:val>
                                        </p:tav>
                                      </p:tavLst>
                                    </p:anim>
                                    <p:anim calcmode="lin" valueType="num">
                                      <p:cBhvr>
                                        <p:cTn id="32" dur="500" fill="hold"/>
                                        <p:tgtEl>
                                          <p:spTgt spid="13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131"/>
                                        </p:tgtEl>
                                        <p:attrNameLst>
                                          <p:attrName>style.visibility</p:attrName>
                                        </p:attrNameLst>
                                      </p:cBhvr>
                                      <p:to>
                                        <p:strVal val="visible"/>
                                      </p:to>
                                    </p:set>
                                    <p:anim calcmode="lin" valueType="num">
                                      <p:cBhvr>
                                        <p:cTn id="35" dur="500" fill="hold"/>
                                        <p:tgtEl>
                                          <p:spTgt spid="131"/>
                                        </p:tgtEl>
                                        <p:attrNameLst>
                                          <p:attrName>ppt_w</p:attrName>
                                        </p:attrNameLst>
                                      </p:cBhvr>
                                      <p:tavLst>
                                        <p:tav tm="0">
                                          <p:val>
                                            <p:strVal val="4/3*#ppt_w"/>
                                          </p:val>
                                        </p:tav>
                                        <p:tav tm="100000">
                                          <p:val>
                                            <p:strVal val="#ppt_w"/>
                                          </p:val>
                                        </p:tav>
                                      </p:tavLst>
                                    </p:anim>
                                    <p:anim calcmode="lin" valueType="num">
                                      <p:cBhvr>
                                        <p:cTn id="36" dur="500" fill="hold"/>
                                        <p:tgtEl>
                                          <p:spTgt spid="13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116"/>
                                        </p:tgtEl>
                                        <p:attrNameLst>
                                          <p:attrName>style.visibility</p:attrName>
                                        </p:attrNameLst>
                                      </p:cBhvr>
                                      <p:to>
                                        <p:strVal val="visible"/>
                                      </p:to>
                                    </p:set>
                                    <p:anim calcmode="lin" valueType="num">
                                      <p:cBhvr>
                                        <p:cTn id="43" dur="500" fill="hold"/>
                                        <p:tgtEl>
                                          <p:spTgt spid="116"/>
                                        </p:tgtEl>
                                        <p:attrNameLst>
                                          <p:attrName>ppt_w</p:attrName>
                                        </p:attrNameLst>
                                      </p:cBhvr>
                                      <p:tavLst>
                                        <p:tav tm="0">
                                          <p:val>
                                            <p:strVal val="4/3*#ppt_w"/>
                                          </p:val>
                                        </p:tav>
                                        <p:tav tm="100000">
                                          <p:val>
                                            <p:strVal val="#ppt_w"/>
                                          </p:val>
                                        </p:tav>
                                      </p:tavLst>
                                    </p:anim>
                                    <p:anim calcmode="lin" valueType="num">
                                      <p:cBhvr>
                                        <p:cTn id="44" dur="500" fill="hold"/>
                                        <p:tgtEl>
                                          <p:spTgt spid="116"/>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strVal val="4/3*#ppt_w"/>
                                          </p:val>
                                        </p:tav>
                                        <p:tav tm="100000">
                                          <p:val>
                                            <p:strVal val="#ppt_w"/>
                                          </p:val>
                                        </p:tav>
                                      </p:tavLst>
                                    </p:anim>
                                    <p:anim calcmode="lin" valueType="num">
                                      <p:cBhvr>
                                        <p:cTn id="48" dur="500" fill="hold"/>
                                        <p:tgtEl>
                                          <p:spTgt spid="11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500" fill="hold"/>
                                        <p:tgtEl>
                                          <p:spTgt spid="127"/>
                                        </p:tgtEl>
                                        <p:attrNameLst>
                                          <p:attrName>ppt_w</p:attrName>
                                        </p:attrNameLst>
                                      </p:cBhvr>
                                      <p:tavLst>
                                        <p:tav tm="0">
                                          <p:val>
                                            <p:strVal val="4/3*#ppt_w"/>
                                          </p:val>
                                        </p:tav>
                                        <p:tav tm="100000">
                                          <p:val>
                                            <p:strVal val="#ppt_w"/>
                                          </p:val>
                                        </p:tav>
                                      </p:tavLst>
                                    </p:anim>
                                    <p:anim calcmode="lin" valueType="num">
                                      <p:cBhvr>
                                        <p:cTn id="52" dur="500" fill="hold"/>
                                        <p:tgtEl>
                                          <p:spTgt spid="127"/>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120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strVal val="4/3*#ppt_w"/>
                                          </p:val>
                                        </p:tav>
                                        <p:tav tm="100000">
                                          <p:val>
                                            <p:strVal val="#ppt_w"/>
                                          </p:val>
                                        </p:tav>
                                      </p:tavLst>
                                    </p:anim>
                                    <p:anim calcmode="lin" valueType="num">
                                      <p:cBhvr>
                                        <p:cTn id="56" dur="500" fill="hold"/>
                                        <p:tgtEl>
                                          <p:spTgt spid="133"/>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130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strVal val="4/3*#ppt_w"/>
                                          </p:val>
                                        </p:tav>
                                        <p:tav tm="100000">
                                          <p:val>
                                            <p:strVal val="#ppt_w"/>
                                          </p:val>
                                        </p:tav>
                                      </p:tavLst>
                                    </p:anim>
                                    <p:anim calcmode="lin" valueType="num">
                                      <p:cBhvr>
                                        <p:cTn id="60" dur="500" fill="hold"/>
                                        <p:tgtEl>
                                          <p:spTgt spid="139"/>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140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strVal val="4/3*#ppt_w"/>
                                          </p:val>
                                        </p:tav>
                                        <p:tav tm="100000">
                                          <p:val>
                                            <p:strVal val="#ppt_w"/>
                                          </p:val>
                                        </p:tav>
                                      </p:tavLst>
                                    </p:anim>
                                    <p:anim calcmode="lin" valueType="num">
                                      <p:cBhvr>
                                        <p:cTn id="64" dur="500" fill="hold"/>
                                        <p:tgtEl>
                                          <p:spTgt spid="12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150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3*#ppt_w"/>
                                          </p:val>
                                        </p:tav>
                                        <p:tav tm="100000">
                                          <p:val>
                                            <p:strVal val="#ppt_w"/>
                                          </p:val>
                                        </p:tav>
                                      </p:tavLst>
                                    </p:anim>
                                    <p:anim calcmode="lin" valueType="num">
                                      <p:cBhvr>
                                        <p:cTn id="68" dur="500" fill="hold"/>
                                        <p:tgtEl>
                                          <p:spTgt spid="120"/>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160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500" fill="hold"/>
                                        <p:tgtEl>
                                          <p:spTgt spid="119"/>
                                        </p:tgtEl>
                                        <p:attrNameLst>
                                          <p:attrName>ppt_w</p:attrName>
                                        </p:attrNameLst>
                                      </p:cBhvr>
                                      <p:tavLst>
                                        <p:tav tm="0">
                                          <p:val>
                                            <p:strVal val="4/3*#ppt_w"/>
                                          </p:val>
                                        </p:tav>
                                        <p:tav tm="100000">
                                          <p:val>
                                            <p:strVal val="#ppt_w"/>
                                          </p:val>
                                        </p:tav>
                                      </p:tavLst>
                                    </p:anim>
                                    <p:anim calcmode="lin" valueType="num">
                                      <p:cBhvr>
                                        <p:cTn id="72"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8" grpId="0" animBg="1"/>
      <p:bldP spid="119" grpId="0" animBg="1"/>
      <p:bldP spid="120" grpId="0" animBg="1"/>
      <p:bldP spid="122" grpId="0" animBg="1"/>
      <p:bldP spid="123" grpId="0" animBg="1"/>
      <p:bldP spid="124" grpId="0" animBg="1"/>
      <p:bldP spid="126" grpId="0" animBg="1"/>
      <p:bldP spid="127" grpId="0" animBg="1"/>
      <p:bldP spid="128" grpId="0" animBg="1"/>
      <p:bldP spid="130" grpId="0" animBg="1"/>
      <p:bldP spid="131" grpId="0" animBg="1"/>
      <p:bldP spid="133" grpId="0" animBg="1"/>
      <p:bldP spid="135" grpId="0" animBg="1"/>
      <p:bldP spid="136" grpId="0" animBg="1"/>
      <p:bldP spid="139"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Morph-03">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5189719"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9203094"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3216469"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2770157"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398493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blackhawk-digital.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hyperlink" Target="https://www.promaxunlimited.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hyperlink" Target="https://www.facebook.com/ProMaxUnlimited?_ga=2.171251496.981741889.1607957523-477533508.1536605425"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hyperlink" Target="https://www.facebook.com/Blackhawk-Digital-110553893713179" TargetMode="Externa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3.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168CA274-1FAE-445D-B958-5D7A8F5C85D5}"/>
              </a:ext>
            </a:extLst>
          </p:cNvPr>
          <p:cNvSpPr txBox="1">
            <a:spLocks/>
          </p:cNvSpPr>
          <p:nvPr userDrawn="1"/>
        </p:nvSpPr>
        <p:spPr>
          <a:xfrm>
            <a:off x="22732431" y="12812373"/>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smtClean="0">
                <a:solidFill>
                  <a:schemeClr val="tx1"/>
                </a:solidFill>
              </a:rPr>
              <a:pPr algn="ctr"/>
              <a:t>‹#›</a:t>
            </a:fld>
            <a:endParaRPr lang="en-US" sz="1200">
              <a:solidFill>
                <a:schemeClr val="tx1"/>
              </a:solidFill>
            </a:endParaRPr>
          </a:p>
        </p:txBody>
      </p:sp>
      <p:sp>
        <p:nvSpPr>
          <p:cNvPr id="35" name="Oval 34">
            <a:extLst>
              <a:ext uri="{FF2B5EF4-FFF2-40B4-BE49-F238E27FC236}">
                <a16:creationId xmlns:a16="http://schemas.microsoft.com/office/drawing/2014/main" id="{B9D0164F-1D6C-42E8-8568-81D5B60D88E7}"/>
              </a:ext>
            </a:extLst>
          </p:cNvPr>
          <p:cNvSpPr/>
          <p:nvPr userDrawn="1"/>
        </p:nvSpPr>
        <p:spPr>
          <a:xfrm>
            <a:off x="22560444" y="12808034"/>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6" name="Oval 35">
            <a:extLst>
              <a:ext uri="{FF2B5EF4-FFF2-40B4-BE49-F238E27FC236}">
                <a16:creationId xmlns:a16="http://schemas.microsoft.com/office/drawing/2014/main" id="{0E462725-A0B7-494B-A903-95AAD241EB31}"/>
              </a:ext>
            </a:extLst>
          </p:cNvPr>
          <p:cNvSpPr/>
          <p:nvPr userDrawn="1"/>
        </p:nvSpPr>
        <p:spPr>
          <a:xfrm>
            <a:off x="21786115" y="12808034"/>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Rectangle 9">
            <a:extLst>
              <a:ext uri="{FF2B5EF4-FFF2-40B4-BE49-F238E27FC236}">
                <a16:creationId xmlns:a16="http://schemas.microsoft.com/office/drawing/2014/main" id="{632653CF-EF36-4FAC-B3C9-1EE7A852AED7}"/>
              </a:ext>
            </a:extLst>
          </p:cNvPr>
          <p:cNvSpPr/>
          <p:nvPr userDrawn="1"/>
        </p:nvSpPr>
        <p:spPr>
          <a:xfrm rot="2700000">
            <a:off x="22043255" y="13023786"/>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Oval 37">
            <a:extLst>
              <a:ext uri="{FF2B5EF4-FFF2-40B4-BE49-F238E27FC236}">
                <a16:creationId xmlns:a16="http://schemas.microsoft.com/office/drawing/2014/main" id="{A196CB6E-EAF3-4790-A553-A211394E5A8F}"/>
              </a:ext>
            </a:extLst>
          </p:cNvPr>
          <p:cNvSpPr/>
          <p:nvPr userDrawn="1"/>
        </p:nvSpPr>
        <p:spPr>
          <a:xfrm rot="10800000">
            <a:off x="23334771" y="12808034"/>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9" name="Rectangle 9">
            <a:extLst>
              <a:ext uri="{FF2B5EF4-FFF2-40B4-BE49-F238E27FC236}">
                <a16:creationId xmlns:a16="http://schemas.microsoft.com/office/drawing/2014/main" id="{691A6A8C-1587-47CE-B2E9-4535A1E85690}"/>
              </a:ext>
            </a:extLst>
          </p:cNvPr>
          <p:cNvSpPr/>
          <p:nvPr userDrawn="1"/>
        </p:nvSpPr>
        <p:spPr>
          <a:xfrm rot="13500000">
            <a:off x="23509129" y="13023786"/>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Action Button: Forward or Next 26">
            <a:hlinkClick r:id="" action="ppaction://hlinkshowjump?jump=nextslide" highlightClick="1"/>
            <a:extLst>
              <a:ext uri="{FF2B5EF4-FFF2-40B4-BE49-F238E27FC236}">
                <a16:creationId xmlns:a16="http://schemas.microsoft.com/office/drawing/2014/main" id="{DA46FF76-439B-4590-ACC4-EB365D5D7CED}"/>
              </a:ext>
            </a:extLst>
          </p:cNvPr>
          <p:cNvSpPr/>
          <p:nvPr userDrawn="1"/>
        </p:nvSpPr>
        <p:spPr>
          <a:xfrm>
            <a:off x="23286470" y="12752033"/>
            <a:ext cx="714192" cy="71419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41" name="Action Button: Back or Previous 27">
            <a:hlinkClick r:id="" action="ppaction://hlinkshowjump?jump=previousslide" highlightClick="1"/>
            <a:extLst>
              <a:ext uri="{FF2B5EF4-FFF2-40B4-BE49-F238E27FC236}">
                <a16:creationId xmlns:a16="http://schemas.microsoft.com/office/drawing/2014/main" id="{7D6D1218-96FB-4443-834A-2C33B7476281}"/>
              </a:ext>
            </a:extLst>
          </p:cNvPr>
          <p:cNvSpPr/>
          <p:nvPr userDrawn="1"/>
        </p:nvSpPr>
        <p:spPr>
          <a:xfrm>
            <a:off x="21729484" y="12738233"/>
            <a:ext cx="714192" cy="71419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42" name="TextBox 41">
            <a:hlinkClick r:id="rId41"/>
            <a:extLst>
              <a:ext uri="{FF2B5EF4-FFF2-40B4-BE49-F238E27FC236}">
                <a16:creationId xmlns:a16="http://schemas.microsoft.com/office/drawing/2014/main" id="{894A9EA8-92D4-4870-BFB6-EA757DB7604D}"/>
              </a:ext>
            </a:extLst>
          </p:cNvPr>
          <p:cNvSpPr txBox="1"/>
          <p:nvPr userDrawn="1"/>
        </p:nvSpPr>
        <p:spPr>
          <a:xfrm>
            <a:off x="1070515" y="13010852"/>
            <a:ext cx="3023969" cy="369332"/>
          </a:xfrm>
          <a:prstGeom prst="rect">
            <a:avLst/>
          </a:prstGeom>
          <a:noFill/>
        </p:spPr>
        <p:txBody>
          <a:bodyPr wrap="none" rtlCol="0">
            <a:spAutoFit/>
          </a:bodyPr>
          <a:lstStyle/>
          <a:p>
            <a:r>
              <a:rPr lang="en-US" sz="1800" u="none" dirty="0"/>
              <a:t>www.</a:t>
            </a:r>
            <a:r>
              <a:rPr lang="en-US" sz="1800" u="none" dirty="0">
                <a:solidFill>
                  <a:srgbClr val="272E3A"/>
                </a:solidFill>
                <a:hlinkClick r:id="rId42">
                  <a:extLst>
                    <a:ext uri="{A12FA001-AC4F-418D-AE19-62706E023703}">
                      <ahyp:hlinkClr xmlns:ahyp="http://schemas.microsoft.com/office/drawing/2018/hyperlinkcolor" val="tx"/>
                    </a:ext>
                  </a:extLst>
                </a:hlinkClick>
              </a:rPr>
              <a:t>Blackhawk-Digital</a:t>
            </a:r>
            <a:r>
              <a:rPr lang="en-US" sz="1800" u="none" dirty="0"/>
              <a:t>.com</a:t>
            </a:r>
          </a:p>
        </p:txBody>
      </p:sp>
      <p:grpSp>
        <p:nvGrpSpPr>
          <p:cNvPr id="43" name="Group 42">
            <a:extLst>
              <a:ext uri="{FF2B5EF4-FFF2-40B4-BE49-F238E27FC236}">
                <a16:creationId xmlns:a16="http://schemas.microsoft.com/office/drawing/2014/main" id="{ADC4EB96-1769-4929-8F62-E73CEEF9C6C2}"/>
              </a:ext>
            </a:extLst>
          </p:cNvPr>
          <p:cNvGrpSpPr/>
          <p:nvPr userDrawn="1"/>
        </p:nvGrpSpPr>
        <p:grpSpPr>
          <a:xfrm>
            <a:off x="240016" y="12805913"/>
            <a:ext cx="713731" cy="713731"/>
            <a:chOff x="241069" y="12070461"/>
            <a:chExt cx="713731" cy="713731"/>
          </a:xfrm>
        </p:grpSpPr>
        <p:sp>
          <p:nvSpPr>
            <p:cNvPr id="46" name="Rectangle 45">
              <a:hlinkClick r:id="rId43"/>
              <a:extLst>
                <a:ext uri="{FF2B5EF4-FFF2-40B4-BE49-F238E27FC236}">
                  <a16:creationId xmlns:a16="http://schemas.microsoft.com/office/drawing/2014/main" id="{873FEBD6-D361-4FA7-99AF-2114C94B8F16}"/>
                </a:ext>
              </a:extLst>
            </p:cNvPr>
            <p:cNvSpPr/>
            <p:nvPr userDrawn="1"/>
          </p:nvSpPr>
          <p:spPr>
            <a:xfrm>
              <a:off x="241069" y="1207046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7" name="Freeform 6">
              <a:hlinkClick r:id="rId44"/>
              <a:extLst>
                <a:ext uri="{FF2B5EF4-FFF2-40B4-BE49-F238E27FC236}">
                  <a16:creationId xmlns:a16="http://schemas.microsoft.com/office/drawing/2014/main" id="{7B45CE89-1E04-43C6-B4D5-80B6BF86F317}"/>
                </a:ext>
              </a:extLst>
            </p:cNvPr>
            <p:cNvSpPr>
              <a:spLocks/>
            </p:cNvSpPr>
            <p:nvPr userDrawn="1"/>
          </p:nvSpPr>
          <p:spPr bwMode="auto">
            <a:xfrm>
              <a:off x="550841" y="12311451"/>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1" name="Oval 50">
              <a:extLst>
                <a:ext uri="{FF2B5EF4-FFF2-40B4-BE49-F238E27FC236}">
                  <a16:creationId xmlns:a16="http://schemas.microsoft.com/office/drawing/2014/main" id="{27740272-2FC4-46FD-B578-167909034073}"/>
                </a:ext>
              </a:extLst>
            </p:cNvPr>
            <p:cNvSpPr/>
            <p:nvPr userDrawn="1"/>
          </p:nvSpPr>
          <p:spPr>
            <a:xfrm>
              <a:off x="312182" y="12134549"/>
              <a:ext cx="591086" cy="591086"/>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grpSp>
    </p:spTree>
    <p:extLst>
      <p:ext uri="{BB962C8B-B14F-4D97-AF65-F5344CB8AC3E}">
        <p14:creationId xmlns:p14="http://schemas.microsoft.com/office/powerpoint/2010/main" val="17014405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8" r:id="rId3"/>
    <p:sldLayoutId id="2147483750" r:id="rId4"/>
    <p:sldLayoutId id="2147483767" r:id="rId5"/>
    <p:sldLayoutId id="2147483768" r:id="rId6"/>
    <p:sldLayoutId id="2147483769" r:id="rId7"/>
    <p:sldLayoutId id="2147483770" r:id="rId8"/>
    <p:sldLayoutId id="2147483763" r:id="rId9"/>
    <p:sldLayoutId id="2147483764" r:id="rId10"/>
    <p:sldLayoutId id="2147483765" r:id="rId11"/>
    <p:sldLayoutId id="2147483766" r:id="rId12"/>
    <p:sldLayoutId id="2147483771" r:id="rId13"/>
    <p:sldLayoutId id="2147483772" r:id="rId14"/>
    <p:sldLayoutId id="2147483777" r:id="rId15"/>
    <p:sldLayoutId id="2147483773" r:id="rId16"/>
    <p:sldLayoutId id="2147483774" r:id="rId17"/>
    <p:sldLayoutId id="2147483775" r:id="rId18"/>
    <p:sldLayoutId id="2147483776" r:id="rId19"/>
    <p:sldLayoutId id="2147483778" r:id="rId20"/>
    <p:sldLayoutId id="2147483779" r:id="rId21"/>
    <p:sldLayoutId id="2147483781" r:id="rId22"/>
    <p:sldLayoutId id="2147483780"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3" r:id="rId33"/>
    <p:sldLayoutId id="2147483890" r:id="rId34"/>
    <p:sldLayoutId id="2147483897" r:id="rId35"/>
    <p:sldLayoutId id="2147483912" r:id="rId36"/>
    <p:sldLayoutId id="2147483913" r:id="rId37"/>
    <p:sldLayoutId id="2147483914" r:id="rId38"/>
    <p:sldLayoutId id="2147483915" r:id="rId39"/>
  </p:sldLayoutIdLst>
  <p:txStyles>
    <p:titleStyle>
      <a:lvl1pPr algn="l" defTabSz="914400" rtl="0" eaLnBrk="1" latinLnBrk="0" hangingPunct="1">
        <a:spcBef>
          <a:spcPct val="0"/>
        </a:spcBef>
        <a:buNone/>
        <a:defRPr sz="8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4000" b="0" i="0" kern="1200">
          <a:solidFill>
            <a:schemeClr val="tx1"/>
          </a:solidFill>
          <a:latin typeface="+mj-lt"/>
          <a:ea typeface="+mj-ea"/>
          <a:cs typeface="+mj-cs"/>
        </a:defRPr>
      </a:lvl1pPr>
      <a:lvl2pPr marL="1485900" indent="-5715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3600" b="0" i="0" kern="1200">
          <a:solidFill>
            <a:schemeClr val="tx1"/>
          </a:solidFill>
          <a:latin typeface="+mj-lt"/>
          <a:ea typeface="+mj-ea"/>
          <a:cs typeface="+mj-cs"/>
        </a:defRPr>
      </a:lvl2pPr>
      <a:lvl3pPr marL="2286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3200" b="0" i="0" kern="1200">
          <a:solidFill>
            <a:schemeClr val="tx1"/>
          </a:solidFill>
          <a:latin typeface="+mj-lt"/>
          <a:ea typeface="+mj-ea"/>
          <a:cs typeface="+mj-cs"/>
        </a:defRPr>
      </a:lvl3pPr>
      <a:lvl4pPr marL="32004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4pPr>
      <a:lvl5pPr marL="41148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5pPr>
      <a:lvl6pPr marL="5012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6pPr>
      <a:lvl7pPr marL="59436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7pPr>
      <a:lvl8pPr marL="6858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8pPr>
      <a:lvl9pPr marL="77724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228485"/>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43BEE53-D0C0-46ED-87CD-542C49A5D48D}"/>
              </a:ext>
            </a:extLst>
          </p:cNvPr>
          <p:cNvSpPr/>
          <p:nvPr userDrawn="1"/>
        </p:nvSpPr>
        <p:spPr>
          <a:xfrm rot="5400000">
            <a:off x="-8283630" y="-3446225"/>
            <a:ext cx="19290843" cy="19290843"/>
          </a:xfrm>
          <a:prstGeom prst="roundRect">
            <a:avLst>
              <a:gd name="adj" fmla="val 42902"/>
            </a:avLst>
          </a:prstGeom>
          <a:solidFill>
            <a:schemeClr val="tx1">
              <a:lumMod val="75000"/>
              <a:lumOff val="25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Rounded Corners 19">
            <a:extLst>
              <a:ext uri="{FF2B5EF4-FFF2-40B4-BE49-F238E27FC236}">
                <a16:creationId xmlns:a16="http://schemas.microsoft.com/office/drawing/2014/main" id="{7F2F5B1D-3438-4931-AE39-D1E058B1ACC7}"/>
              </a:ext>
            </a:extLst>
          </p:cNvPr>
          <p:cNvSpPr/>
          <p:nvPr userDrawn="1"/>
        </p:nvSpPr>
        <p:spPr>
          <a:xfrm rot="2700000">
            <a:off x="-11337664" y="-3446224"/>
            <a:ext cx="19290843" cy="19290843"/>
          </a:xfrm>
          <a:prstGeom prst="roundRect">
            <a:avLst>
              <a:gd name="adj" fmla="val 41785"/>
            </a:avLst>
          </a:prstGeom>
          <a:solidFill>
            <a:schemeClr val="tx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Rounded Corners 20">
            <a:extLst>
              <a:ext uri="{FF2B5EF4-FFF2-40B4-BE49-F238E27FC236}">
                <a16:creationId xmlns:a16="http://schemas.microsoft.com/office/drawing/2014/main" id="{33D860D2-E8F4-4DB0-AA5F-816536553540}"/>
              </a:ext>
            </a:extLst>
          </p:cNvPr>
          <p:cNvSpPr/>
          <p:nvPr userDrawn="1"/>
        </p:nvSpPr>
        <p:spPr>
          <a:xfrm rot="2700000">
            <a:off x="9712554" y="-2966094"/>
            <a:ext cx="19290843" cy="19290843"/>
          </a:xfrm>
          <a:prstGeom prst="roundRect">
            <a:avLst>
              <a:gd name="adj" fmla="val 42623"/>
            </a:avLst>
          </a:prstGeom>
          <a:solidFill>
            <a:schemeClr val="tx1">
              <a:lumMod val="90000"/>
              <a:lumOff val="10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AAAEE1A5-30F5-44F8-BB95-30518850BC84}"/>
              </a:ext>
            </a:extLst>
          </p:cNvPr>
          <p:cNvSpPr/>
          <p:nvPr userDrawn="1"/>
        </p:nvSpPr>
        <p:spPr>
          <a:xfrm>
            <a:off x="724594" y="12635657"/>
            <a:ext cx="184730" cy="584775"/>
          </a:xfrm>
          <a:prstGeom prst="rect">
            <a:avLst/>
          </a:prstGeom>
        </p:spPr>
        <p:txBody>
          <a:bodyPr wrap="none" anchor="ctr">
            <a:spAutoFit/>
          </a:bodyPr>
          <a:lstStyle/>
          <a:p>
            <a:pPr algn="ctr"/>
            <a:endParaRPr lang="en-US" sz="3200" dirty="0">
              <a:solidFill>
                <a:schemeClr val="tx1">
                  <a:lumMod val="25000"/>
                  <a:lumOff val="75000"/>
                </a:schemeClr>
              </a:solidFill>
              <a:latin typeface="Designball-Social-01" pitchFamily="2" charset="0"/>
            </a:endParaRPr>
          </a:p>
        </p:txBody>
      </p:sp>
    </p:spTree>
    <p:extLst>
      <p:ext uri="{BB962C8B-B14F-4D97-AF65-F5344CB8AC3E}">
        <p14:creationId xmlns:p14="http://schemas.microsoft.com/office/powerpoint/2010/main" val="193189356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1"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1" nodeType="withEffect">
                                  <p:stCondLst>
                                    <p:cond delay="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8" presetClass="emph" presetSubtype="0" repeatCount="indefinite" fill="hold" grpId="0" nodeType="withEffect">
                                  <p:stCondLst>
                                    <p:cond delay="0"/>
                                  </p:stCondLst>
                                  <p:childTnLst>
                                    <p:animRot by="21600000">
                                      <p:cBhvr>
                                        <p:cTn id="15" dur="15000" fill="hold"/>
                                        <p:tgtEl>
                                          <p:spTgt spid="21"/>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15000" fill="hold"/>
                                        <p:tgtEl>
                                          <p:spTgt spid="19"/>
                                        </p:tgtEl>
                                        <p:attrNameLst>
                                          <p:attrName>r</p:attrName>
                                        </p:attrNameLst>
                                      </p:cBhvr>
                                    </p:animRot>
                                  </p:childTnLst>
                                </p:cTn>
                              </p:par>
                              <p:par>
                                <p:cTn id="18" presetID="8" presetClass="emph" presetSubtype="0" repeatCount="indefinite" fill="hold" grpId="0" nodeType="withEffect">
                                  <p:stCondLst>
                                    <p:cond delay="0"/>
                                  </p:stCondLst>
                                  <p:childTnLst>
                                    <p:animRot by="-21600000">
                                      <p:cBhvr>
                                        <p:cTn id="19" dur="1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blackhawk-digita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9BA33A-A80D-4B70-A811-39786BB5C5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55461" y="4477432"/>
            <a:ext cx="13201823" cy="3846737"/>
          </a:xfrm>
          <a:prstGeom prst="rect">
            <a:avLst/>
          </a:prstGeom>
        </p:spPr>
      </p:pic>
    </p:spTree>
    <p:extLst>
      <p:ext uri="{BB962C8B-B14F-4D97-AF65-F5344CB8AC3E}">
        <p14:creationId xmlns:p14="http://schemas.microsoft.com/office/powerpoint/2010/main" val="13184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DC5ACD7-6BEF-4841-8C45-129BCCD82381}"/>
              </a:ext>
            </a:extLst>
          </p:cNvPr>
          <p:cNvSpPr/>
          <p:nvPr/>
        </p:nvSpPr>
        <p:spPr>
          <a:xfrm rot="19560431">
            <a:off x="914397" y="6591969"/>
            <a:ext cx="28454628" cy="47194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E583D162-97F5-4AFA-BEC4-AC6E4FF751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93144" y="2729378"/>
            <a:ext cx="19771551" cy="9226723"/>
          </a:xfrm>
          <a:prstGeom prst="rect">
            <a:avLst/>
          </a:prstGeom>
        </p:spPr>
      </p:pic>
      <p:sp>
        <p:nvSpPr>
          <p:cNvPr id="23" name="TextBox 22">
            <a:extLst>
              <a:ext uri="{FF2B5EF4-FFF2-40B4-BE49-F238E27FC236}">
                <a16:creationId xmlns:a16="http://schemas.microsoft.com/office/drawing/2014/main" id="{26CD2416-8E97-41B6-9CEB-582EFBB35530}"/>
              </a:ext>
            </a:extLst>
          </p:cNvPr>
          <p:cNvSpPr txBox="1"/>
          <p:nvPr/>
        </p:nvSpPr>
        <p:spPr>
          <a:xfrm>
            <a:off x="1314879" y="605720"/>
            <a:ext cx="21757417" cy="1569660"/>
          </a:xfrm>
          <a:prstGeom prst="rect">
            <a:avLst/>
          </a:prstGeom>
          <a:noFill/>
        </p:spPr>
        <p:txBody>
          <a:bodyPr wrap="square">
            <a:spAutoFit/>
          </a:bodyPr>
          <a:lstStyle/>
          <a:p>
            <a:pPr algn="ctr"/>
            <a:r>
              <a:rPr lang="en-US" sz="6000" dirty="0">
                <a:solidFill>
                  <a:srgbClr val="4A86FF"/>
                </a:solidFill>
                <a:latin typeface="Century Gothic" panose="020B0502020202020204" pitchFamily="34" charset="0"/>
              </a:rPr>
              <a:t>Engage customers and automate communications</a:t>
            </a:r>
          </a:p>
          <a:p>
            <a:pPr algn="ctr"/>
            <a:r>
              <a:rPr lang="en-US" sz="3600" dirty="0">
                <a:solidFill>
                  <a:schemeClr val="tx1">
                    <a:lumMod val="90000"/>
                    <a:lumOff val="10000"/>
                  </a:schemeClr>
                </a:solidFill>
              </a:rPr>
              <a:t>Shorten the length of your car sales cycle and build customer loyalty at the same time</a:t>
            </a:r>
          </a:p>
        </p:txBody>
      </p:sp>
    </p:spTree>
    <p:extLst>
      <p:ext uri="{BB962C8B-B14F-4D97-AF65-F5344CB8AC3E}">
        <p14:creationId xmlns:p14="http://schemas.microsoft.com/office/powerpoint/2010/main" val="420780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0-#ppt_w/2"/>
                                          </p:val>
                                        </p:tav>
                                        <p:tav tm="100000">
                                          <p:val>
                                            <p:strVal val="#ppt_x"/>
                                          </p:val>
                                        </p:tav>
                                      </p:tavLst>
                                    </p:anim>
                                    <p:anim calcmode="lin" valueType="num">
                                      <p:cBhvr additive="base">
                                        <p:cTn id="12" dur="1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screenshot, electronics&#10;&#10;Description automatically generated">
            <a:extLst>
              <a:ext uri="{FF2B5EF4-FFF2-40B4-BE49-F238E27FC236}">
                <a16:creationId xmlns:a16="http://schemas.microsoft.com/office/drawing/2014/main" id="{232FA469-F5F9-48E1-A199-67A39F539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34" y="3048000"/>
            <a:ext cx="15916275" cy="10668000"/>
          </a:xfrm>
          <a:prstGeom prst="rect">
            <a:avLst/>
          </a:prstGeom>
        </p:spPr>
      </p:pic>
      <p:sp>
        <p:nvSpPr>
          <p:cNvPr id="251" name="TextBox 250">
            <a:extLst>
              <a:ext uri="{FF2B5EF4-FFF2-40B4-BE49-F238E27FC236}">
                <a16:creationId xmlns:a16="http://schemas.microsoft.com/office/drawing/2014/main" id="{4269B50A-6FDB-4E6B-BFFD-20B449321E83}"/>
              </a:ext>
            </a:extLst>
          </p:cNvPr>
          <p:cNvSpPr txBox="1"/>
          <p:nvPr/>
        </p:nvSpPr>
        <p:spPr>
          <a:xfrm>
            <a:off x="13510260" y="2852642"/>
            <a:ext cx="1026414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srgbClr val="4A86FF"/>
                </a:solidFill>
                <a:effectLst/>
                <a:uLnTx/>
                <a:uFillTx/>
                <a:latin typeface="Century Gothic"/>
                <a:ea typeface="+mn-ea"/>
                <a:cs typeface="+mn-cs"/>
              </a:rPr>
              <a:t>Dynamic Search Results and Vehicle Detail Page</a:t>
            </a:r>
          </a:p>
        </p:txBody>
      </p:sp>
      <p:sp>
        <p:nvSpPr>
          <p:cNvPr id="252" name="TextBox 251">
            <a:extLst>
              <a:ext uri="{FF2B5EF4-FFF2-40B4-BE49-F238E27FC236}">
                <a16:creationId xmlns:a16="http://schemas.microsoft.com/office/drawing/2014/main" id="{135B81C8-C481-4134-8543-224537005A70}"/>
              </a:ext>
            </a:extLst>
          </p:cNvPr>
          <p:cNvSpPr txBox="1"/>
          <p:nvPr/>
        </p:nvSpPr>
        <p:spPr>
          <a:xfrm>
            <a:off x="15046494" y="5187940"/>
            <a:ext cx="7191673" cy="3416320"/>
          </a:xfrm>
          <a:prstGeom prst="rect">
            <a:avLst/>
          </a:prstGeom>
          <a:noFill/>
        </p:spPr>
        <p:txBody>
          <a:bodyPr wrap="square" rtlCol="0" anchor="ctr">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entury Gothic"/>
                <a:ea typeface="Open Sans Extrabold" panose="020B0906030804020204" pitchFamily="34" charset="0"/>
                <a:cs typeface="Open Sans Extrabold" panose="020B0906030804020204" pitchFamily="34" charset="0"/>
              </a:rPr>
              <a:t>Provide customers a better</a:t>
            </a:r>
            <a:r>
              <a:rPr kumimoji="0" lang="en-US" sz="3600" b="1" i="0" u="none" strike="noStrike" kern="1200" cap="none" spc="0" normalizeH="0" noProof="0" dirty="0">
                <a:ln>
                  <a:noFill/>
                </a:ln>
                <a:effectLst/>
                <a:uLnTx/>
                <a:uFillTx/>
                <a:latin typeface="Century Gothic"/>
                <a:ea typeface="Open Sans Extrabold" panose="020B0906030804020204" pitchFamily="34" charset="0"/>
                <a:cs typeface="Open Sans Extrabold" panose="020B0906030804020204" pitchFamily="34" charset="0"/>
              </a:rPr>
              <a:t> buying experience. </a:t>
            </a:r>
            <a:endParaRPr kumimoji="0" lang="en-US" sz="3600" b="1" i="0" u="none" strike="noStrike" kern="1200" cap="none" spc="0" normalizeH="0" baseline="0" noProof="0" dirty="0">
              <a:ln>
                <a:noFill/>
              </a:ln>
              <a:effectLst/>
              <a:uLnTx/>
              <a:uFillTx/>
              <a:latin typeface="Century Gothic"/>
              <a:ea typeface="Open Sans Extrabold" panose="020B0906030804020204" pitchFamily="34" charset="0"/>
              <a:cs typeface="Open Sans Extrabold" panose="020B0906030804020204" pitchFamily="34" charset="0"/>
            </a:endParaRPr>
          </a:p>
          <a:p>
            <a:pPr lvl="0" algn="ctr">
              <a:defRPr/>
            </a:pPr>
            <a:r>
              <a:rPr lang="en-US" sz="3600" dirty="0">
                <a:latin typeface="Calibri"/>
              </a:rPr>
              <a:t>Help your customers navigate your website quickly and give them the information they want. Have happier, more educated customers. </a:t>
            </a:r>
            <a:endParaRPr kumimoji="0" lang="en-US" sz="3600" b="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14236343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100"/>
                                      </p:stCondLst>
                                      <p:childTnLst>
                                        <p:set>
                                          <p:cBhvr>
                                            <p:cTn id="6" dur="1" fill="hold">
                                              <p:stCondLst>
                                                <p:cond delay="0"/>
                                              </p:stCondLst>
                                            </p:cTn>
                                            <p:tgtEl>
                                              <p:spTgt spid="251"/>
                                            </p:tgtEl>
                                            <p:attrNameLst>
                                              <p:attrName>style.visibility</p:attrName>
                                            </p:attrNameLst>
                                          </p:cBhvr>
                                          <p:to>
                                            <p:strVal val="visible"/>
                                          </p:to>
                                        </p:set>
                                        <p:anim calcmode="lin" valueType="num" p14:bounceEnd="66667">
                                          <p:cBhvr additive="base">
                                            <p:cTn id="7" dur="1500" fill="hold"/>
                                            <p:tgtEl>
                                              <p:spTgt spid="251"/>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2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667">
                                      <p:stCondLst>
                                        <p:cond delay="100"/>
                                      </p:stCondLst>
                                      <p:childTnLst>
                                        <p:set>
                                          <p:cBhvr>
                                            <p:cTn id="10" dur="1" fill="hold">
                                              <p:stCondLst>
                                                <p:cond delay="0"/>
                                              </p:stCondLst>
                                            </p:cTn>
                                            <p:tgtEl>
                                              <p:spTgt spid="252"/>
                                            </p:tgtEl>
                                            <p:attrNameLst>
                                              <p:attrName>style.visibility</p:attrName>
                                            </p:attrNameLst>
                                          </p:cBhvr>
                                          <p:to>
                                            <p:strVal val="visible"/>
                                          </p:to>
                                        </p:set>
                                        <p:anim calcmode="lin" valueType="num" p14:bounceEnd="66667">
                                          <p:cBhvr additive="base">
                                            <p:cTn id="11" dur="1500" fill="hold"/>
                                            <p:tgtEl>
                                              <p:spTgt spid="252"/>
                                            </p:tgtEl>
                                            <p:attrNameLst>
                                              <p:attrName>ppt_x</p:attrName>
                                            </p:attrNameLst>
                                          </p:cBhvr>
                                          <p:tavLst>
                                            <p:tav tm="0">
                                              <p:val>
                                                <p:strVal val="#ppt_x"/>
                                              </p:val>
                                            </p:tav>
                                            <p:tav tm="100000">
                                              <p:val>
                                                <p:strVal val="#ppt_x"/>
                                              </p:val>
                                            </p:tav>
                                          </p:tavLst>
                                        </p:anim>
                                        <p:anim calcmode="lin" valueType="num" p14:bounceEnd="66667">
                                          <p:cBhvr additive="base">
                                            <p:cTn id="12" dur="1500" fill="hold"/>
                                            <p:tgtEl>
                                              <p:spTgt spid="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51"/>
                                            </p:tgtEl>
                                            <p:attrNameLst>
                                              <p:attrName>style.visibility</p:attrName>
                                            </p:attrNameLst>
                                          </p:cBhvr>
                                          <p:to>
                                            <p:strVal val="visible"/>
                                          </p:to>
                                        </p:set>
                                        <p:anim calcmode="lin" valueType="num">
                                          <p:cBhvr additive="base">
                                            <p:cTn id="7" dur="1500" fill="hold"/>
                                            <p:tgtEl>
                                              <p:spTgt spid="251"/>
                                            </p:tgtEl>
                                            <p:attrNameLst>
                                              <p:attrName>ppt_x</p:attrName>
                                            </p:attrNameLst>
                                          </p:cBhvr>
                                          <p:tavLst>
                                            <p:tav tm="0">
                                              <p:val>
                                                <p:strVal val="#ppt_x"/>
                                              </p:val>
                                            </p:tav>
                                            <p:tav tm="100000">
                                              <p:val>
                                                <p:strVal val="#ppt_x"/>
                                              </p:val>
                                            </p:tav>
                                          </p:tavLst>
                                        </p:anim>
                                        <p:anim calcmode="lin" valueType="num">
                                          <p:cBhvr additive="base">
                                            <p:cTn id="8" dur="1500" fill="hold"/>
                                            <p:tgtEl>
                                              <p:spTgt spid="2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52"/>
                                            </p:tgtEl>
                                            <p:attrNameLst>
                                              <p:attrName>style.visibility</p:attrName>
                                            </p:attrNameLst>
                                          </p:cBhvr>
                                          <p:to>
                                            <p:strVal val="visible"/>
                                          </p:to>
                                        </p:set>
                                        <p:anim calcmode="lin" valueType="num">
                                          <p:cBhvr additive="base">
                                            <p:cTn id="11" dur="1500" fill="hold"/>
                                            <p:tgtEl>
                                              <p:spTgt spid="252"/>
                                            </p:tgtEl>
                                            <p:attrNameLst>
                                              <p:attrName>ppt_x</p:attrName>
                                            </p:attrNameLst>
                                          </p:cBhvr>
                                          <p:tavLst>
                                            <p:tav tm="0">
                                              <p:val>
                                                <p:strVal val="#ppt_x"/>
                                              </p:val>
                                            </p:tav>
                                            <p:tav tm="100000">
                                              <p:val>
                                                <p:strVal val="#ppt_x"/>
                                              </p:val>
                                            </p:tav>
                                          </p:tavLst>
                                        </p:anim>
                                        <p:anim calcmode="lin" valueType="num">
                                          <p:cBhvr additive="base">
                                            <p:cTn id="12" dur="1500" fill="hold"/>
                                            <p:tgtEl>
                                              <p:spTgt spid="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5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D8A24B4-D34B-4043-BD16-C72F2BED2AE0}"/>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25969" r="22409"/>
          <a:stretch/>
        </p:blipFill>
        <p:spPr>
          <a:xfrm>
            <a:off x="14356080" y="0"/>
            <a:ext cx="10607040" cy="13686364"/>
          </a:xfrm>
        </p:spPr>
      </p:pic>
      <p:sp>
        <p:nvSpPr>
          <p:cNvPr id="3" name="TextBox 2">
            <a:extLst>
              <a:ext uri="{FF2B5EF4-FFF2-40B4-BE49-F238E27FC236}">
                <a16:creationId xmlns:a16="http://schemas.microsoft.com/office/drawing/2014/main" id="{ACB9C10D-CF79-4AF3-AFF9-CF9C081BB4C6}"/>
              </a:ext>
            </a:extLst>
          </p:cNvPr>
          <p:cNvSpPr txBox="1"/>
          <p:nvPr/>
        </p:nvSpPr>
        <p:spPr>
          <a:xfrm>
            <a:off x="2193914" y="652889"/>
            <a:ext cx="9707157" cy="9616222"/>
          </a:xfrm>
          <a:prstGeom prst="rect">
            <a:avLst/>
          </a:prstGeom>
          <a:noFill/>
        </p:spPr>
        <p:txBody>
          <a:bodyPr wrap="square" rtlCol="0">
            <a:spAutoFit/>
          </a:bodyPr>
          <a:lstStyle/>
          <a:p>
            <a:pPr>
              <a:lnSpc>
                <a:spcPct val="150000"/>
              </a:lnSpc>
            </a:pPr>
            <a:r>
              <a:rPr lang="en-US" sz="3200" dirty="0">
                <a:latin typeface="+mj-lt"/>
              </a:rPr>
              <a:t>We have had Blackhawk Digital host and maintain our KIA Dealer Website since 2013. In March of 2016 we redesigned our website to remain ahead of the pack, we now have a modern looking fully responsive website that rivals any website the “Big Box” companies could provide. They also make sure I stay compliant with KIA for all my graphics and specials. Previously we have used Dealer.com, we now pay half the cost of what we were paying them. I have increased my monthly website traffic from 2000 visitors to an average of 3800 per month now! The dynamic SEO platform they use will help any dealer in any size of market achieve success.</a:t>
            </a:r>
            <a:endParaRPr lang="en-US" sz="3200" dirty="0"/>
          </a:p>
        </p:txBody>
      </p:sp>
      <p:grpSp>
        <p:nvGrpSpPr>
          <p:cNvPr id="5" name="Group 4">
            <a:extLst>
              <a:ext uri="{FF2B5EF4-FFF2-40B4-BE49-F238E27FC236}">
                <a16:creationId xmlns:a16="http://schemas.microsoft.com/office/drawing/2014/main" id="{EC1ED5C0-8243-4EEE-99B3-C90020101DA3}"/>
              </a:ext>
            </a:extLst>
          </p:cNvPr>
          <p:cNvGrpSpPr/>
          <p:nvPr/>
        </p:nvGrpSpPr>
        <p:grpSpPr>
          <a:xfrm>
            <a:off x="768754" y="802532"/>
            <a:ext cx="1053141" cy="1137418"/>
            <a:chOff x="3230446" y="10347158"/>
            <a:chExt cx="1849255" cy="1997242"/>
          </a:xfrm>
          <a:solidFill>
            <a:schemeClr val="accent2"/>
          </a:solidFill>
          <a:effectLst>
            <a:outerShdw blurRad="203200" dist="114300" dir="2700000" algn="tl" rotWithShape="0">
              <a:schemeClr val="accent3">
                <a:alpha val="40000"/>
              </a:schemeClr>
            </a:outerShdw>
          </a:effectLst>
        </p:grpSpPr>
        <p:sp>
          <p:nvSpPr>
            <p:cNvPr id="6" name="Graphic 5">
              <a:extLst>
                <a:ext uri="{FF2B5EF4-FFF2-40B4-BE49-F238E27FC236}">
                  <a16:creationId xmlns:a16="http://schemas.microsoft.com/office/drawing/2014/main" id="{9F241870-D3FB-4E47-A11F-C5E03A1DCAD6}"/>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p>
          </p:txBody>
        </p:sp>
        <p:sp>
          <p:nvSpPr>
            <p:cNvPr id="7" name="Graphic 5">
              <a:extLst>
                <a:ext uri="{FF2B5EF4-FFF2-40B4-BE49-F238E27FC236}">
                  <a16:creationId xmlns:a16="http://schemas.microsoft.com/office/drawing/2014/main" id="{68CD768D-8353-4043-B658-9EECEDE17CFA}"/>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5D16E7A9-5A65-411E-ACC3-63C4C19E1ABD}"/>
              </a:ext>
            </a:extLst>
          </p:cNvPr>
          <p:cNvGrpSpPr/>
          <p:nvPr/>
        </p:nvGrpSpPr>
        <p:grpSpPr>
          <a:xfrm rot="10800000">
            <a:off x="12110661" y="9535872"/>
            <a:ext cx="1053141" cy="1137418"/>
            <a:chOff x="3230446" y="10347158"/>
            <a:chExt cx="1849255" cy="1997242"/>
          </a:xfrm>
          <a:solidFill>
            <a:schemeClr val="accent2"/>
          </a:solidFill>
          <a:effectLst>
            <a:outerShdw blurRad="203200" dist="114300" dir="2700000" algn="tl" rotWithShape="0">
              <a:schemeClr val="accent3">
                <a:alpha val="40000"/>
              </a:schemeClr>
            </a:outerShdw>
          </a:effectLst>
        </p:grpSpPr>
        <p:sp>
          <p:nvSpPr>
            <p:cNvPr id="9" name="Graphic 5">
              <a:extLst>
                <a:ext uri="{FF2B5EF4-FFF2-40B4-BE49-F238E27FC236}">
                  <a16:creationId xmlns:a16="http://schemas.microsoft.com/office/drawing/2014/main" id="{3330FA32-05DB-4BC2-BDFB-E68A6D43B6B5}"/>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8E724DBA-5AB4-4B89-ABD2-C4B4645AF489}"/>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p>
          </p:txBody>
        </p:sp>
      </p:grpSp>
      <p:cxnSp>
        <p:nvCxnSpPr>
          <p:cNvPr id="11" name="Straight Connector 10">
            <a:extLst>
              <a:ext uri="{FF2B5EF4-FFF2-40B4-BE49-F238E27FC236}">
                <a16:creationId xmlns:a16="http://schemas.microsoft.com/office/drawing/2014/main" id="{59DD6FC8-E8C3-41BC-BD83-23C598CA9AEF}"/>
              </a:ext>
            </a:extLst>
          </p:cNvPr>
          <p:cNvCxnSpPr>
            <a:cxnSpLocks/>
          </p:cNvCxnSpPr>
          <p:nvPr/>
        </p:nvCxnSpPr>
        <p:spPr>
          <a:xfrm>
            <a:off x="5676222" y="10949959"/>
            <a:ext cx="3093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0DC65B-D668-4383-B22C-97AA66FAC1AA}"/>
              </a:ext>
            </a:extLst>
          </p:cNvPr>
          <p:cNvSpPr txBox="1"/>
          <p:nvPr/>
        </p:nvSpPr>
        <p:spPr>
          <a:xfrm>
            <a:off x="5394005" y="11289257"/>
            <a:ext cx="3658373" cy="1200329"/>
          </a:xfrm>
          <a:prstGeom prst="rect">
            <a:avLst/>
          </a:prstGeom>
          <a:noFill/>
        </p:spPr>
        <p:txBody>
          <a:bodyPr wrap="none" rtlCol="0">
            <a:spAutoFit/>
          </a:bodyPr>
          <a:lstStyle/>
          <a:p>
            <a:pPr algn="ctr"/>
            <a:r>
              <a:rPr lang="en-US" sz="3600" b="1" dirty="0">
                <a:latin typeface="+mj-lt"/>
              </a:rPr>
              <a:t>Kyle Hager, GSM</a:t>
            </a:r>
          </a:p>
          <a:p>
            <a:pPr marL="571500" indent="-571500" algn="ctr">
              <a:buFontTx/>
              <a:buChar char="-"/>
            </a:pPr>
            <a:r>
              <a:rPr lang="en-US" sz="3600" b="1" dirty="0">
                <a:latin typeface="+mj-lt"/>
              </a:rPr>
              <a:t>Kia of Lincoln-</a:t>
            </a:r>
          </a:p>
        </p:txBody>
      </p:sp>
      <p:sp>
        <p:nvSpPr>
          <p:cNvPr id="16" name="Rectangle 15">
            <a:extLst>
              <a:ext uri="{FF2B5EF4-FFF2-40B4-BE49-F238E27FC236}">
                <a16:creationId xmlns:a16="http://schemas.microsoft.com/office/drawing/2014/main" id="{29C64176-FD03-4B54-ADDA-18EAAE481886}"/>
              </a:ext>
            </a:extLst>
          </p:cNvPr>
          <p:cNvSpPr/>
          <p:nvPr/>
        </p:nvSpPr>
        <p:spPr>
          <a:xfrm>
            <a:off x="14287861" y="13716000"/>
            <a:ext cx="10629899" cy="13716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AA51FAC-1644-4116-853A-C59AF460F4A7}"/>
              </a:ext>
            </a:extLst>
          </p:cNvPr>
          <p:cNvSpPr/>
          <p:nvPr/>
        </p:nvSpPr>
        <p:spPr>
          <a:xfrm>
            <a:off x="14287861" y="14519030"/>
            <a:ext cx="10629899" cy="13716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236BE4-3A80-4524-96ED-AC55999B9491}"/>
              </a:ext>
            </a:extLst>
          </p:cNvPr>
          <p:cNvSpPr/>
          <p:nvPr/>
        </p:nvSpPr>
        <p:spPr>
          <a:xfrm>
            <a:off x="14307279" y="15322060"/>
            <a:ext cx="10629899" cy="13716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0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ppt_x"/>
                                          </p:val>
                                        </p:tav>
                                        <p:tav tm="100000">
                                          <p:val>
                                            <p:strVal val="#ppt_x"/>
                                          </p:val>
                                        </p:tav>
                                      </p:tavLst>
                                    </p:anim>
                                    <p:anim calcmode="lin" valueType="num">
                                      <p:cBhvr additive="base">
                                        <p:cTn id="8" dur="12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100" fill="hold"/>
                                        <p:tgtEl>
                                          <p:spTgt spid="17"/>
                                        </p:tgtEl>
                                        <p:attrNameLst>
                                          <p:attrName>ppt_x</p:attrName>
                                        </p:attrNameLst>
                                      </p:cBhvr>
                                      <p:tavLst>
                                        <p:tav tm="0">
                                          <p:val>
                                            <p:strVal val="#ppt_x"/>
                                          </p:val>
                                        </p:tav>
                                        <p:tav tm="100000">
                                          <p:val>
                                            <p:strVal val="#ppt_x"/>
                                          </p:val>
                                        </p:tav>
                                      </p:tavLst>
                                    </p:anim>
                                    <p:anim calcmode="lin" valueType="num">
                                      <p:cBhvr additive="base">
                                        <p:cTn id="12" dur="21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ppt_x"/>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ppt_x"/>
                                          </p:val>
                                        </p:tav>
                                        <p:tav tm="100000">
                                          <p:val>
                                            <p:strVal val="#ppt_x"/>
                                          </p:val>
                                        </p:tav>
                                      </p:tavLst>
                                    </p:anim>
                                    <p:anim calcmode="lin" valueType="num">
                                      <p:cBhvr additive="base">
                                        <p:cTn id="24" dur="1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500" fill="hold"/>
                                        <p:tgtEl>
                                          <p:spTgt spid="8"/>
                                        </p:tgtEl>
                                        <p:attrNameLst>
                                          <p:attrName>ppt_x</p:attrName>
                                        </p:attrNameLst>
                                      </p:cBhvr>
                                      <p:tavLst>
                                        <p:tav tm="0">
                                          <p:val>
                                            <p:strVal val="#ppt_x"/>
                                          </p:val>
                                        </p:tav>
                                        <p:tav tm="100000">
                                          <p:val>
                                            <p:strVal val="#ppt_x"/>
                                          </p:val>
                                        </p:tav>
                                      </p:tavLst>
                                    </p:anim>
                                    <p:anim calcmode="lin" valueType="num">
                                      <p:cBhvr additive="base">
                                        <p:cTn id="28" dur="1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500" fill="hold"/>
                                        <p:tgtEl>
                                          <p:spTgt spid="12"/>
                                        </p:tgtEl>
                                        <p:attrNameLst>
                                          <p:attrName>ppt_x</p:attrName>
                                        </p:attrNameLst>
                                      </p:cBhvr>
                                      <p:tavLst>
                                        <p:tav tm="0">
                                          <p:val>
                                            <p:strVal val="#ppt_x"/>
                                          </p:val>
                                        </p:tav>
                                        <p:tav tm="100000">
                                          <p:val>
                                            <p:strVal val="#ppt_x"/>
                                          </p:val>
                                        </p:tav>
                                      </p:tavLst>
                                    </p:anim>
                                    <p:anim calcmode="lin" valueType="num">
                                      <p:cBhvr additive="base">
                                        <p:cTn id="32" dur="1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500" fill="hold"/>
                                        <p:tgtEl>
                                          <p:spTgt spid="11"/>
                                        </p:tgtEl>
                                        <p:attrNameLst>
                                          <p:attrName>ppt_x</p:attrName>
                                        </p:attrNameLst>
                                      </p:cBhvr>
                                      <p:tavLst>
                                        <p:tav tm="0">
                                          <p:val>
                                            <p:strVal val="#ppt_x"/>
                                          </p:val>
                                        </p:tav>
                                        <p:tav tm="100000">
                                          <p:val>
                                            <p:strVal val="#ppt_x"/>
                                          </p:val>
                                        </p:tav>
                                      </p:tavLst>
                                    </p:anim>
                                    <p:anim calcmode="lin" valueType="num">
                                      <p:cBhvr additive="base">
                                        <p:cTn id="36"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43B76F-1091-40EF-B59E-E63E54C63469}"/>
              </a:ext>
            </a:extLst>
          </p:cNvPr>
          <p:cNvSpPr/>
          <p:nvPr/>
        </p:nvSpPr>
        <p:spPr>
          <a:xfrm>
            <a:off x="1563688" y="1295400"/>
            <a:ext cx="10629900" cy="110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339E10-DB5D-40AD-BF10-1DB0429825DC}"/>
              </a:ext>
            </a:extLst>
          </p:cNvPr>
          <p:cNvSpPr txBox="1"/>
          <p:nvPr/>
        </p:nvSpPr>
        <p:spPr>
          <a:xfrm>
            <a:off x="3563912" y="5655668"/>
            <a:ext cx="7916978" cy="5909310"/>
          </a:xfrm>
          <a:prstGeom prst="rect">
            <a:avLst/>
          </a:prstGeom>
          <a:noFill/>
        </p:spPr>
        <p:txBody>
          <a:bodyPr wrap="square" rtlCol="0">
            <a:spAutoFit/>
          </a:bodyPr>
          <a:lstStyle/>
          <a:p>
            <a:r>
              <a:rPr lang="en-US" sz="5400" dirty="0">
                <a:solidFill>
                  <a:srgbClr val="FFFFFF"/>
                </a:solidFill>
                <a:latin typeface="+mj-lt"/>
              </a:rPr>
              <a:t>Break away from standard website forms and give your customers valuable information they can use to enhance and speed up their car buying process.</a:t>
            </a:r>
          </a:p>
        </p:txBody>
      </p:sp>
      <p:sp>
        <p:nvSpPr>
          <p:cNvPr id="10" name="TextBox 9">
            <a:extLst>
              <a:ext uri="{FF2B5EF4-FFF2-40B4-BE49-F238E27FC236}">
                <a16:creationId xmlns:a16="http://schemas.microsoft.com/office/drawing/2014/main" id="{3CC4ED39-D099-41CC-B4C0-574206B35785}"/>
              </a:ext>
            </a:extLst>
          </p:cNvPr>
          <p:cNvSpPr txBox="1"/>
          <p:nvPr/>
        </p:nvSpPr>
        <p:spPr>
          <a:xfrm>
            <a:off x="3563912" y="3097730"/>
            <a:ext cx="6529352" cy="1569660"/>
          </a:xfrm>
          <a:prstGeom prst="rect">
            <a:avLst/>
          </a:prstGeom>
          <a:noFill/>
        </p:spPr>
        <p:txBody>
          <a:bodyPr wrap="none" rtlCol="0" anchor="ctr">
            <a:spAutoFit/>
          </a:bodyPr>
          <a:lstStyle/>
          <a:p>
            <a:r>
              <a:rPr lang="en-US" sz="9600" dirty="0">
                <a:solidFill>
                  <a:srgbClr val="FFFFFF"/>
                </a:solidFill>
                <a:latin typeface="+mj-lt"/>
              </a:rPr>
              <a:t>Instant App</a:t>
            </a:r>
          </a:p>
        </p:txBody>
      </p:sp>
      <p:cxnSp>
        <p:nvCxnSpPr>
          <p:cNvPr id="13" name="Straight Connector 12">
            <a:extLst>
              <a:ext uri="{FF2B5EF4-FFF2-40B4-BE49-F238E27FC236}">
                <a16:creationId xmlns:a16="http://schemas.microsoft.com/office/drawing/2014/main" id="{69BF2BBB-0CF3-44D6-92CB-892E8D092A86}"/>
              </a:ext>
            </a:extLst>
          </p:cNvPr>
          <p:cNvCxnSpPr>
            <a:cxnSpLocks/>
          </p:cNvCxnSpPr>
          <p:nvPr/>
        </p:nvCxnSpPr>
        <p:spPr>
          <a:xfrm>
            <a:off x="3329577" y="5156164"/>
            <a:ext cx="1537855" cy="0"/>
          </a:xfrm>
          <a:prstGeom prst="line">
            <a:avLst/>
          </a:prstGeom>
          <a:ln w="1905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group of people discussing something&#10;&#10;Description automatically generated with low confidence">
            <a:extLst>
              <a:ext uri="{FF2B5EF4-FFF2-40B4-BE49-F238E27FC236}">
                <a16:creationId xmlns:a16="http://schemas.microsoft.com/office/drawing/2014/main" id="{EF33EB58-9FB6-482F-8F65-FF3A93E73AD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107" r="20107"/>
          <a:stretch>
            <a:fillRect/>
          </a:stretch>
        </p:blipFill>
        <p:spPr>
          <a:xfrm>
            <a:off x="12193587" y="0"/>
            <a:ext cx="12193588" cy="15733660"/>
          </a:xfrm>
        </p:spPr>
      </p:pic>
      <p:sp>
        <p:nvSpPr>
          <p:cNvPr id="21" name="Rectangle 20">
            <a:extLst>
              <a:ext uri="{FF2B5EF4-FFF2-40B4-BE49-F238E27FC236}">
                <a16:creationId xmlns:a16="http://schemas.microsoft.com/office/drawing/2014/main" id="{4621B60F-7783-40CE-8B20-4A5ADEC75BB9}"/>
              </a:ext>
            </a:extLst>
          </p:cNvPr>
          <p:cNvSpPr/>
          <p:nvPr/>
        </p:nvSpPr>
        <p:spPr>
          <a:xfrm>
            <a:off x="12193588" y="13716002"/>
            <a:ext cx="10629901" cy="13715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8152CDE8-5E91-4380-9E36-E0071E104188}"/>
              </a:ext>
            </a:extLst>
          </p:cNvPr>
          <p:cNvCxnSpPr>
            <a:cxnSpLocks/>
          </p:cNvCxnSpPr>
          <p:nvPr/>
        </p:nvCxnSpPr>
        <p:spPr>
          <a:xfrm>
            <a:off x="12193587" y="0"/>
            <a:ext cx="0" cy="1371600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D6B57B7-506F-433A-B047-2F14F33AF315}"/>
              </a:ext>
            </a:extLst>
          </p:cNvPr>
          <p:cNvSpPr/>
          <p:nvPr/>
        </p:nvSpPr>
        <p:spPr>
          <a:xfrm>
            <a:off x="11934675" y="6599087"/>
            <a:ext cx="517827" cy="517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34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750" fill="hold"/>
                                        <p:tgtEl>
                                          <p:spTgt spid="21"/>
                                        </p:tgtEl>
                                        <p:attrNameLst>
                                          <p:attrName>ppt_x</p:attrName>
                                        </p:attrNameLst>
                                      </p:cBhvr>
                                      <p:tavLst>
                                        <p:tav tm="0">
                                          <p:val>
                                            <p:strVal val="#ppt_x"/>
                                          </p:val>
                                        </p:tav>
                                        <p:tav tm="100000">
                                          <p:val>
                                            <p:strVal val="#ppt_x"/>
                                          </p:val>
                                        </p:tav>
                                      </p:tavLst>
                                    </p:anim>
                                    <p:anim calcmode="lin" valueType="num">
                                      <p:cBhvr additive="base">
                                        <p:cTn id="8" dur="2750" fill="hold"/>
                                        <p:tgtEl>
                                          <p:spTgt spid="21"/>
                                        </p:tgtEl>
                                        <p:attrNameLst>
                                          <p:attrName>ppt_y</p:attrName>
                                        </p:attrNameLst>
                                      </p:cBhvr>
                                      <p:tavLst>
                                        <p:tav tm="0">
                                          <p:val>
                                            <p:strVal val="0-#ppt_h/2"/>
                                          </p:val>
                                        </p:tav>
                                        <p:tav tm="100000">
                                          <p:val>
                                            <p:strVal val="#ppt_y"/>
                                          </p:val>
                                        </p:tav>
                                      </p:tavLst>
                                    </p:anim>
                                  </p:childTnLst>
                                </p:cTn>
                              </p:par>
                              <p:par>
                                <p:cTn id="9" presetID="1" presetClass="entr" presetSubtype="0" fill="hold" grpId="1" nodeType="withEffect">
                                  <p:stCondLst>
                                    <p:cond delay="1300"/>
                                  </p:stCondLst>
                                  <p:childTnLst>
                                    <p:set>
                                      <p:cBhvr>
                                        <p:cTn id="10" dur="1" fill="hold">
                                          <p:stCondLst>
                                            <p:cond delay="0"/>
                                          </p:stCondLst>
                                        </p:cTn>
                                        <p:tgtEl>
                                          <p:spTgt spid="5"/>
                                        </p:tgtEl>
                                        <p:attrNameLst>
                                          <p:attrName>style.visibility</p:attrName>
                                        </p:attrNameLst>
                                      </p:cBhvr>
                                      <p:to>
                                        <p:strVal val="visible"/>
                                      </p:to>
                                    </p:set>
                                  </p:childTnLst>
                                </p:cTn>
                              </p:par>
                              <p:par>
                                <p:cTn id="11" presetID="35" presetClass="path" presetSubtype="0" decel="100000" fill="hold" grpId="0" nodeType="withEffect">
                                  <p:stCondLst>
                                    <p:cond delay="1300"/>
                                  </p:stCondLst>
                                  <p:childTnLst>
                                    <p:animMotion origin="layout" path="M 3.72347E-7 -2.22222E-6 L 0.43588 -2.22222E-6 " pathEditMode="relative" rAng="0" ptsTypes="AA">
                                      <p:cBhvr>
                                        <p:cTn id="12" dur="2000" spd="-100000" fill="hold"/>
                                        <p:tgtEl>
                                          <p:spTgt spid="5"/>
                                        </p:tgtEl>
                                        <p:attrNameLst>
                                          <p:attrName>ppt_x</p:attrName>
                                          <p:attrName>ppt_y</p:attrName>
                                        </p:attrNameLst>
                                      </p:cBhvr>
                                      <p:rCtr x="21794" y="0"/>
                                    </p:animMotion>
                                  </p:childTnLst>
                                </p:cTn>
                              </p:par>
                              <p:par>
                                <p:cTn id="13" presetID="2" presetClass="entr" presetSubtype="2" decel="100000" fill="hold" grpId="0" nodeType="withEffect">
                                  <p:stCondLst>
                                    <p:cond delay="1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250" fill="hold"/>
                                        <p:tgtEl>
                                          <p:spTgt spid="10"/>
                                        </p:tgtEl>
                                        <p:attrNameLst>
                                          <p:attrName>ppt_x</p:attrName>
                                        </p:attrNameLst>
                                      </p:cBhvr>
                                      <p:tavLst>
                                        <p:tav tm="0">
                                          <p:val>
                                            <p:strVal val="1+#ppt_w/2"/>
                                          </p:val>
                                        </p:tav>
                                        <p:tav tm="100000">
                                          <p:val>
                                            <p:strVal val="#ppt_x"/>
                                          </p:val>
                                        </p:tav>
                                      </p:tavLst>
                                    </p:anim>
                                    <p:anim calcmode="lin" valueType="num">
                                      <p:cBhvr additive="base">
                                        <p:cTn id="16" dur="2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50" fill="hold"/>
                                        <p:tgtEl>
                                          <p:spTgt spid="13"/>
                                        </p:tgtEl>
                                        <p:attrNameLst>
                                          <p:attrName>ppt_x</p:attrName>
                                        </p:attrNameLst>
                                      </p:cBhvr>
                                      <p:tavLst>
                                        <p:tav tm="0">
                                          <p:val>
                                            <p:strVal val="1+#ppt_w/2"/>
                                          </p:val>
                                        </p:tav>
                                        <p:tav tm="100000">
                                          <p:val>
                                            <p:strVal val="#ppt_x"/>
                                          </p:val>
                                        </p:tav>
                                      </p:tavLst>
                                    </p:anim>
                                    <p:anim calcmode="lin" valueType="num">
                                      <p:cBhvr additive="base">
                                        <p:cTn id="20" dur="2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6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250" fill="hold"/>
                                        <p:tgtEl>
                                          <p:spTgt spid="9"/>
                                        </p:tgtEl>
                                        <p:attrNameLst>
                                          <p:attrName>ppt_x</p:attrName>
                                        </p:attrNameLst>
                                      </p:cBhvr>
                                      <p:tavLst>
                                        <p:tav tm="0">
                                          <p:val>
                                            <p:strVal val="1+#ppt_w/2"/>
                                          </p:val>
                                        </p:tav>
                                        <p:tav tm="100000">
                                          <p:val>
                                            <p:strVal val="#ppt_x"/>
                                          </p:val>
                                        </p:tav>
                                      </p:tavLst>
                                    </p:anim>
                                    <p:anim calcmode="lin" valueType="num">
                                      <p:cBhvr additive="base">
                                        <p:cTn id="24" dur="22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1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 name="Group 11"/>
          <p:cNvGrpSpPr/>
          <p:nvPr/>
        </p:nvGrpSpPr>
        <p:grpSpPr>
          <a:xfrm>
            <a:off x="14239655" y="2633989"/>
            <a:ext cx="8338992" cy="9218097"/>
            <a:chOff x="0" y="-527535"/>
            <a:chExt cx="4169493" cy="4609046"/>
          </a:xfrm>
        </p:grpSpPr>
        <p:sp>
          <p:nvSpPr>
            <p:cNvPr id="363" name="Rectangle 3"/>
            <p:cNvSpPr txBox="1"/>
            <p:nvPr/>
          </p:nvSpPr>
          <p:spPr>
            <a:xfrm>
              <a:off x="53912" y="-527535"/>
              <a:ext cx="3727560" cy="6771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2400" b="1">
                  <a:solidFill>
                    <a:srgbClr val="0F0F0F"/>
                  </a:solidFill>
                  <a:latin typeface="+mn-lt"/>
                  <a:ea typeface="+mn-ea"/>
                  <a:cs typeface="+mn-cs"/>
                  <a:sym typeface="Helvetica"/>
                </a:defRPr>
              </a:lvl1pPr>
            </a:lstStyle>
            <a:p>
              <a:r>
                <a:rPr lang="en-US" sz="4400" dirty="0">
                  <a:solidFill>
                    <a:schemeClr val="tx1">
                      <a:lumMod val="90000"/>
                      <a:lumOff val="10000"/>
                    </a:schemeClr>
                  </a:solidFill>
                </a:rPr>
                <a:t>Get customers further along in the buying process</a:t>
              </a:r>
              <a:endParaRPr sz="4400" dirty="0">
                <a:solidFill>
                  <a:schemeClr val="tx1">
                    <a:lumMod val="90000"/>
                    <a:lumOff val="10000"/>
                  </a:schemeClr>
                </a:solidFill>
              </a:endParaRPr>
            </a:p>
          </p:txBody>
        </p:sp>
        <p:sp>
          <p:nvSpPr>
            <p:cNvPr id="364" name="Rectangle 4"/>
            <p:cNvSpPr txBox="1"/>
            <p:nvPr/>
          </p:nvSpPr>
          <p:spPr>
            <a:xfrm>
              <a:off x="0" y="158723"/>
              <a:ext cx="4080204" cy="892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numCol="1" anchor="t">
              <a:spAutoFit/>
            </a:bodyPr>
            <a:lstStyle>
              <a:lvl1pPr>
                <a:defRPr sz="1300">
                  <a:latin typeface="+mn-lt"/>
                  <a:ea typeface="+mn-ea"/>
                  <a:cs typeface="+mn-cs"/>
                  <a:sym typeface="Helvetica"/>
                </a:defRPr>
              </a:lvl1pPr>
            </a:lstStyle>
            <a:p>
              <a:r>
                <a:rPr lang="en-US" sz="2600" dirty="0">
                  <a:solidFill>
                    <a:schemeClr val="tx1">
                      <a:lumMod val="90000"/>
                      <a:lumOff val="10000"/>
                    </a:schemeClr>
                  </a:solidFill>
                </a:rPr>
                <a:t>Enables website visitors to instantly get pre-approved and see their exact credit score. It is quick and easy and doesn’t require the customer to provide their Social Security Number.</a:t>
              </a:r>
              <a:endParaRPr sz="2600" dirty="0">
                <a:solidFill>
                  <a:schemeClr val="tx1">
                    <a:lumMod val="90000"/>
                    <a:lumOff val="10000"/>
                  </a:schemeClr>
                </a:solidFill>
              </a:endParaRPr>
            </a:p>
          </p:txBody>
        </p:sp>
        <p:sp>
          <p:nvSpPr>
            <p:cNvPr id="365" name="Rectangle 5"/>
            <p:cNvSpPr txBox="1"/>
            <p:nvPr/>
          </p:nvSpPr>
          <p:spPr>
            <a:xfrm>
              <a:off x="53912" y="1257503"/>
              <a:ext cx="4026292" cy="6771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2400" b="1">
                  <a:solidFill>
                    <a:srgbClr val="0F0F0F"/>
                  </a:solidFill>
                  <a:latin typeface="+mn-lt"/>
                  <a:ea typeface="+mn-ea"/>
                  <a:cs typeface="+mn-cs"/>
                  <a:sym typeface="Helvetica"/>
                </a:defRPr>
              </a:lvl1pPr>
            </a:lstStyle>
            <a:p>
              <a:r>
                <a:rPr lang="en-US" sz="4400" dirty="0">
                  <a:solidFill>
                    <a:schemeClr val="tx1">
                      <a:lumMod val="90000"/>
                      <a:lumOff val="10000"/>
                    </a:schemeClr>
                  </a:solidFill>
                </a:rPr>
                <a:t>Increase Your Leads &amp; </a:t>
              </a:r>
            </a:p>
            <a:p>
              <a:r>
                <a:rPr lang="en-US" sz="4400" dirty="0">
                  <a:solidFill>
                    <a:schemeClr val="tx1">
                      <a:lumMod val="90000"/>
                      <a:lumOff val="10000"/>
                    </a:schemeClr>
                  </a:solidFill>
                </a:rPr>
                <a:t>Learn More About Your Visitors </a:t>
              </a:r>
              <a:endParaRPr sz="4400" dirty="0">
                <a:solidFill>
                  <a:schemeClr val="tx1">
                    <a:lumMod val="90000"/>
                    <a:lumOff val="10000"/>
                  </a:schemeClr>
                </a:solidFill>
              </a:endParaRPr>
            </a:p>
          </p:txBody>
        </p:sp>
        <p:sp>
          <p:nvSpPr>
            <p:cNvPr id="366" name="Rectangle 6"/>
            <p:cNvSpPr txBox="1"/>
            <p:nvPr/>
          </p:nvSpPr>
          <p:spPr>
            <a:xfrm>
              <a:off x="1" y="1920315"/>
              <a:ext cx="4169492" cy="6924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numCol="1" anchor="t">
              <a:spAutoFit/>
            </a:bodyPr>
            <a:lstStyle>
              <a:lvl1pPr>
                <a:defRPr sz="1300">
                  <a:latin typeface="+mn-lt"/>
                  <a:ea typeface="+mn-ea"/>
                  <a:cs typeface="+mn-cs"/>
                  <a:sym typeface="Helvetica"/>
                </a:defRPr>
              </a:lvl1pPr>
            </a:lstStyle>
            <a:p>
              <a:r>
                <a:rPr lang="en-US" sz="2600" dirty="0">
                  <a:solidFill>
                    <a:schemeClr val="tx1">
                      <a:lumMod val="90000"/>
                      <a:lumOff val="10000"/>
                    </a:schemeClr>
                  </a:solidFill>
                </a:rPr>
                <a:t>Break away from standard website forms and give your customers valuable information they can use to enhance and speed up their car buying process. </a:t>
              </a:r>
              <a:endParaRPr sz="2600" dirty="0">
                <a:solidFill>
                  <a:schemeClr val="tx1">
                    <a:lumMod val="90000"/>
                    <a:lumOff val="10000"/>
                  </a:schemeClr>
                </a:solidFill>
              </a:endParaRPr>
            </a:p>
          </p:txBody>
        </p:sp>
        <p:sp>
          <p:nvSpPr>
            <p:cNvPr id="367" name="Rectangle 7"/>
            <p:cNvSpPr txBox="1"/>
            <p:nvPr/>
          </p:nvSpPr>
          <p:spPr>
            <a:xfrm>
              <a:off x="53912" y="2845598"/>
              <a:ext cx="4026292" cy="3385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2400" b="1">
                  <a:solidFill>
                    <a:srgbClr val="0F0F0F"/>
                  </a:solidFill>
                  <a:latin typeface="+mn-lt"/>
                  <a:ea typeface="+mn-ea"/>
                  <a:cs typeface="+mn-cs"/>
                  <a:sym typeface="Helvetica"/>
                </a:defRPr>
              </a:lvl1pPr>
            </a:lstStyle>
            <a:p>
              <a:r>
                <a:rPr lang="en-US" sz="4400" dirty="0">
                  <a:solidFill>
                    <a:schemeClr val="tx1">
                      <a:lumMod val="90000"/>
                      <a:lumOff val="10000"/>
                    </a:schemeClr>
                  </a:solidFill>
                </a:rPr>
                <a:t>Valuable &amp; Unique Information </a:t>
              </a:r>
              <a:endParaRPr sz="4400" dirty="0">
                <a:solidFill>
                  <a:schemeClr val="tx1">
                    <a:lumMod val="90000"/>
                    <a:lumOff val="10000"/>
                  </a:schemeClr>
                </a:solidFill>
              </a:endParaRPr>
            </a:p>
          </p:txBody>
        </p:sp>
        <p:sp>
          <p:nvSpPr>
            <p:cNvPr id="368" name="Rectangle 8"/>
            <p:cNvSpPr txBox="1"/>
            <p:nvPr/>
          </p:nvSpPr>
          <p:spPr>
            <a:xfrm>
              <a:off x="0" y="3188961"/>
              <a:ext cx="3864693" cy="892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numCol="1" anchor="t">
              <a:spAutoFit/>
            </a:bodyPr>
            <a:lstStyle>
              <a:lvl1pPr>
                <a:defRPr sz="1300">
                  <a:latin typeface="+mn-lt"/>
                  <a:ea typeface="+mn-ea"/>
                  <a:cs typeface="+mn-cs"/>
                  <a:sym typeface="Helvetica"/>
                </a:defRPr>
              </a:lvl1pPr>
            </a:lstStyle>
            <a:p>
              <a:r>
                <a:rPr lang="en-US" sz="2600" dirty="0">
                  <a:solidFill>
                    <a:schemeClr val="tx1">
                      <a:lumMod val="90000"/>
                      <a:lumOff val="10000"/>
                    </a:schemeClr>
                  </a:solidFill>
                </a:rPr>
                <a:t>Receive your customer’s exact credit score, vehicle payment, interest rate, original loan amount, est. payoff, term of loan, if joint application, and number of times late in the last 24 months. </a:t>
              </a:r>
              <a:endParaRPr sz="2600" dirty="0">
                <a:solidFill>
                  <a:schemeClr val="tx1">
                    <a:lumMod val="90000"/>
                    <a:lumOff val="10000"/>
                  </a:schemeClr>
                </a:solidFill>
              </a:endParaRPr>
            </a:p>
          </p:txBody>
        </p:sp>
      </p:grpSp>
      <p:sp>
        <p:nvSpPr>
          <p:cNvPr id="370" name="Rectangle 9"/>
          <p:cNvSpPr txBox="1"/>
          <p:nvPr/>
        </p:nvSpPr>
        <p:spPr>
          <a:xfrm>
            <a:off x="2738564" y="852258"/>
            <a:ext cx="19064041"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rIns="91438">
            <a:spAutoFit/>
          </a:bodyPr>
          <a:lstStyle>
            <a:lvl1pPr algn="ctr">
              <a:defRPr sz="4000" b="1">
                <a:latin typeface="+mn-lt"/>
                <a:ea typeface="+mn-ea"/>
                <a:cs typeface="+mn-cs"/>
                <a:sym typeface="Helvetica"/>
              </a:defRPr>
            </a:lvl1pPr>
          </a:lstStyle>
          <a:p>
            <a:r>
              <a:rPr lang="en-US" sz="8000" b="0" dirty="0">
                <a:solidFill>
                  <a:srgbClr val="4A86FF"/>
                </a:solidFill>
                <a:latin typeface="Century Gothic" panose="020B0502020202020204" pitchFamily="34" charset="0"/>
              </a:rPr>
              <a:t>Pre-qualify your customers in seconds</a:t>
            </a:r>
            <a:endParaRPr sz="8000" b="0" dirty="0">
              <a:solidFill>
                <a:srgbClr val="4A86FF"/>
              </a:solidFill>
              <a:latin typeface="Century Gothic" panose="020B0502020202020204" pitchFamily="34" charset="0"/>
            </a:endParaRPr>
          </a:p>
        </p:txBody>
      </p:sp>
      <p:pic>
        <p:nvPicPr>
          <p:cNvPr id="3" name="Picture 2" descr="Graphical user interface&#10;&#10;Description automatically generated" hidden="1">
            <a:extLst>
              <a:ext uri="{FF2B5EF4-FFF2-40B4-BE49-F238E27FC236}">
                <a16:creationId xmlns:a16="http://schemas.microsoft.com/office/drawing/2014/main" id="{B71CD45C-8418-492C-8B26-99CCB483E1B4}"/>
              </a:ext>
            </a:extLst>
          </p:cNvPr>
          <p:cNvPicPr>
            <a:picLocks noChangeAspect="1"/>
          </p:cNvPicPr>
          <p:nvPr/>
        </p:nvPicPr>
        <p:blipFill rotWithShape="1">
          <a:blip r:embed="rId2">
            <a:extLst>
              <a:ext uri="{28A0092B-C50C-407E-A947-70E740481C1C}">
                <a14:useLocalDpi xmlns:a14="http://schemas.microsoft.com/office/drawing/2010/main" val="0"/>
              </a:ext>
            </a:extLst>
          </a:blip>
          <a:srcRect l="3583" t="20047" r="-3583" b="20435"/>
          <a:stretch/>
        </p:blipFill>
        <p:spPr>
          <a:xfrm>
            <a:off x="3312661" y="3624951"/>
            <a:ext cx="11080567" cy="6466097"/>
          </a:xfrm>
          <a:prstGeom prst="rect">
            <a:avLst/>
          </a:prstGeom>
        </p:spPr>
      </p:pic>
      <p:pic>
        <p:nvPicPr>
          <p:cNvPr id="15" name="Picture 14" descr="Graphical user interface, website&#10;&#10;Description automatically generated">
            <a:extLst>
              <a:ext uri="{FF2B5EF4-FFF2-40B4-BE49-F238E27FC236}">
                <a16:creationId xmlns:a16="http://schemas.microsoft.com/office/drawing/2014/main" id="{02416397-3201-4423-8F69-4FBB9A728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528" y="2771149"/>
            <a:ext cx="11620500" cy="9629775"/>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667">
                                          <p:cBhvr additive="base">
                                            <p:cTn id="7" dur="15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and person holding a phone&#10;&#10;Description automatically generated with low confidence">
            <a:extLst>
              <a:ext uri="{FF2B5EF4-FFF2-40B4-BE49-F238E27FC236}">
                <a16:creationId xmlns:a16="http://schemas.microsoft.com/office/drawing/2014/main" id="{C9BE94F8-4CB3-4740-8E13-63BE418F98FC}"/>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969" r="2969"/>
          <a:stretch>
            <a:fillRect/>
          </a:stretch>
        </p:blipFill>
        <p:spPr>
          <a:xfrm>
            <a:off x="8923849" y="1295399"/>
            <a:ext cx="15588969" cy="11049000"/>
          </a:xfrm>
        </p:spPr>
      </p:pic>
      <p:sp>
        <p:nvSpPr>
          <p:cNvPr id="14" name="Rectangle 13">
            <a:extLst>
              <a:ext uri="{FF2B5EF4-FFF2-40B4-BE49-F238E27FC236}">
                <a16:creationId xmlns:a16="http://schemas.microsoft.com/office/drawing/2014/main" id="{506FC49D-87F3-4318-BB93-68CB441DD368}"/>
              </a:ext>
            </a:extLst>
          </p:cNvPr>
          <p:cNvSpPr/>
          <p:nvPr/>
        </p:nvSpPr>
        <p:spPr>
          <a:xfrm>
            <a:off x="24914714" y="1295399"/>
            <a:ext cx="18935944" cy="11125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DEE094-FDB6-4E57-9C1F-1839A16060CD}"/>
              </a:ext>
            </a:extLst>
          </p:cNvPr>
          <p:cNvSpPr/>
          <p:nvPr/>
        </p:nvSpPr>
        <p:spPr>
          <a:xfrm>
            <a:off x="1965584" y="2544792"/>
            <a:ext cx="10541479" cy="862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071D91-6B24-457C-8922-38757F5D4E2D}"/>
              </a:ext>
            </a:extLst>
          </p:cNvPr>
          <p:cNvSpPr/>
          <p:nvPr/>
        </p:nvSpPr>
        <p:spPr>
          <a:xfrm>
            <a:off x="0" y="1"/>
            <a:ext cx="12193587" cy="137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B9DFB79-13DB-4F71-9E2F-1D1D898B9BF2}"/>
              </a:ext>
            </a:extLst>
          </p:cNvPr>
          <p:cNvGrpSpPr/>
          <p:nvPr/>
        </p:nvGrpSpPr>
        <p:grpSpPr>
          <a:xfrm>
            <a:off x="874084" y="1069044"/>
            <a:ext cx="1263068" cy="1364144"/>
            <a:chOff x="3230446" y="10347158"/>
            <a:chExt cx="1849255" cy="1997242"/>
          </a:xfrm>
          <a:solidFill>
            <a:schemeClr val="tx1">
              <a:lumMod val="90000"/>
              <a:lumOff val="10000"/>
            </a:schemeClr>
          </a:solidFill>
          <a:effectLst/>
        </p:grpSpPr>
        <p:sp>
          <p:nvSpPr>
            <p:cNvPr id="8" name="Graphic 5">
              <a:extLst>
                <a:ext uri="{FF2B5EF4-FFF2-40B4-BE49-F238E27FC236}">
                  <a16:creationId xmlns:a16="http://schemas.microsoft.com/office/drawing/2014/main" id="{17757B1E-8C5F-4B9A-8A1E-270D4E2693ED}"/>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p>
          </p:txBody>
        </p:sp>
        <p:sp>
          <p:nvSpPr>
            <p:cNvPr id="9" name="Graphic 5">
              <a:extLst>
                <a:ext uri="{FF2B5EF4-FFF2-40B4-BE49-F238E27FC236}">
                  <a16:creationId xmlns:a16="http://schemas.microsoft.com/office/drawing/2014/main" id="{3D0CBB4A-74A3-4613-96FB-0D44A615DF52}"/>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DC98C263-2ED5-4F37-976C-2A802FB13D7A}"/>
              </a:ext>
            </a:extLst>
          </p:cNvPr>
          <p:cNvSpPr txBox="1"/>
          <p:nvPr/>
        </p:nvSpPr>
        <p:spPr>
          <a:xfrm>
            <a:off x="2539048" y="1450043"/>
            <a:ext cx="8458389" cy="8877558"/>
          </a:xfrm>
          <a:prstGeom prst="rect">
            <a:avLst/>
          </a:prstGeom>
          <a:noFill/>
        </p:spPr>
        <p:txBody>
          <a:bodyPr wrap="square" rtlCol="0">
            <a:spAutoFit/>
          </a:bodyPr>
          <a:lstStyle/>
          <a:p>
            <a:pPr>
              <a:lnSpc>
                <a:spcPct val="150000"/>
              </a:lnSpc>
            </a:pPr>
            <a:r>
              <a:rPr lang="en-US" sz="3200" dirty="0">
                <a:solidFill>
                  <a:srgbClr val="000000"/>
                </a:solidFill>
              </a:rPr>
              <a:t>We really like our Blackhawk Instant App. We have been using it since February of 2014. I feel we get a much higher quality lead than other 3rd party leads we have tried. One of the best things about the Blackhawk Instant App is that the customer does all the work for you! We have it advertised all over our websites and have found that customers are very comfortable submitting their information without having to give a social security number. It is turning our website traffic into leads!</a:t>
            </a:r>
          </a:p>
        </p:txBody>
      </p:sp>
      <p:cxnSp>
        <p:nvCxnSpPr>
          <p:cNvPr id="11" name="Straight Connector 10">
            <a:extLst>
              <a:ext uri="{FF2B5EF4-FFF2-40B4-BE49-F238E27FC236}">
                <a16:creationId xmlns:a16="http://schemas.microsoft.com/office/drawing/2014/main" id="{7F059239-717E-435A-BBEA-05E264F838B8}"/>
              </a:ext>
            </a:extLst>
          </p:cNvPr>
          <p:cNvCxnSpPr>
            <a:cxnSpLocks/>
          </p:cNvCxnSpPr>
          <p:nvPr/>
        </p:nvCxnSpPr>
        <p:spPr>
          <a:xfrm>
            <a:off x="3761278" y="10812535"/>
            <a:ext cx="47606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14389-A120-4C79-A826-46F0F5BFAB0E}"/>
              </a:ext>
            </a:extLst>
          </p:cNvPr>
          <p:cNvSpPr txBox="1"/>
          <p:nvPr/>
        </p:nvSpPr>
        <p:spPr>
          <a:xfrm>
            <a:off x="2793758" y="11007114"/>
            <a:ext cx="6609502" cy="1200329"/>
          </a:xfrm>
          <a:prstGeom prst="rect">
            <a:avLst/>
          </a:prstGeom>
          <a:noFill/>
        </p:spPr>
        <p:txBody>
          <a:bodyPr wrap="none" rtlCol="0">
            <a:spAutoFit/>
          </a:bodyPr>
          <a:lstStyle/>
          <a:p>
            <a:pPr algn="ctr"/>
            <a:r>
              <a:rPr lang="en-US" sz="3600" b="1" dirty="0">
                <a:solidFill>
                  <a:srgbClr val="000000"/>
                </a:solidFill>
                <a:latin typeface="+mj-lt"/>
              </a:rPr>
              <a:t>Alisa Rocha , Internet Manager </a:t>
            </a:r>
          </a:p>
          <a:p>
            <a:pPr algn="ctr"/>
            <a:r>
              <a:rPr lang="en-US" sz="3600" b="1" dirty="0">
                <a:solidFill>
                  <a:srgbClr val="000000"/>
                </a:solidFill>
              </a:rPr>
              <a:t> - </a:t>
            </a:r>
            <a:r>
              <a:rPr lang="en-US" sz="3600" b="1" dirty="0">
                <a:solidFill>
                  <a:srgbClr val="000000"/>
                </a:solidFill>
                <a:latin typeface="+mj-lt"/>
              </a:rPr>
              <a:t>Carmack Car Capitol -</a:t>
            </a:r>
          </a:p>
        </p:txBody>
      </p:sp>
    </p:spTree>
    <p:extLst>
      <p:ext uri="{BB962C8B-B14F-4D97-AF65-F5344CB8AC3E}">
        <p14:creationId xmlns:p14="http://schemas.microsoft.com/office/powerpoint/2010/main" val="15434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900" fill="hold"/>
                                        <p:tgtEl>
                                          <p:spTgt spid="14"/>
                                        </p:tgtEl>
                                        <p:attrNameLst>
                                          <p:attrName>ppt_x</p:attrName>
                                        </p:attrNameLst>
                                      </p:cBhvr>
                                      <p:tavLst>
                                        <p:tav tm="0">
                                          <p:val>
                                            <p:strVal val="0-#ppt_w/2"/>
                                          </p:val>
                                        </p:tav>
                                        <p:tav tm="100000">
                                          <p:val>
                                            <p:strVal val="#ppt_x"/>
                                          </p:val>
                                        </p:tav>
                                      </p:tavLst>
                                    </p:anim>
                                    <p:anim calcmode="lin" valueType="num">
                                      <p:cBhvr additive="base">
                                        <p:cTn id="8" dur="19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0-#ppt_w/2"/>
                                          </p:val>
                                        </p:tav>
                                        <p:tav tm="100000">
                                          <p:val>
                                            <p:strVal val="#ppt_x"/>
                                          </p:val>
                                        </p:tav>
                                      </p:tavLst>
                                    </p:anim>
                                    <p:anim calcmode="lin" valueType="num">
                                      <p:cBhvr additive="base">
                                        <p:cTn id="20" dur="1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4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0-#ppt_w/2"/>
                                          </p:val>
                                        </p:tav>
                                        <p:tav tm="100000">
                                          <p:val>
                                            <p:strVal val="#ppt_x"/>
                                          </p:val>
                                        </p:tav>
                                      </p:tavLst>
                                    </p:anim>
                                    <p:anim calcmode="lin" valueType="num">
                                      <p:cBhvr additive="base">
                                        <p:cTn id="24" dur="1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900" fill="hold"/>
                                        <p:tgtEl>
                                          <p:spTgt spid="13"/>
                                        </p:tgtEl>
                                        <p:attrNameLst>
                                          <p:attrName>ppt_x</p:attrName>
                                        </p:attrNameLst>
                                      </p:cBhvr>
                                      <p:tavLst>
                                        <p:tav tm="0">
                                          <p:val>
                                            <p:strVal val="0-#ppt_w/2"/>
                                          </p:val>
                                        </p:tav>
                                        <p:tav tm="100000">
                                          <p:val>
                                            <p:strVal val="#ppt_x"/>
                                          </p:val>
                                        </p:tav>
                                      </p:tavLst>
                                    </p:anim>
                                    <p:anim calcmode="lin" valueType="num">
                                      <p:cBhvr additive="base">
                                        <p:cTn id="28" dur="19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4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900" fill="hold"/>
                                        <p:tgtEl>
                                          <p:spTgt spid="6"/>
                                        </p:tgtEl>
                                        <p:attrNameLst>
                                          <p:attrName>ppt_x</p:attrName>
                                        </p:attrNameLst>
                                      </p:cBhvr>
                                      <p:tavLst>
                                        <p:tav tm="0">
                                          <p:val>
                                            <p:strVal val="0-#ppt_w/2"/>
                                          </p:val>
                                        </p:tav>
                                        <p:tav tm="100000">
                                          <p:val>
                                            <p:strVal val="#ppt_x"/>
                                          </p:val>
                                        </p:tav>
                                      </p:tavLst>
                                    </p:anim>
                                    <p:anim calcmode="lin" valueType="num">
                                      <p:cBhvr additive="base">
                                        <p:cTn id="32" dur="19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6" grpId="0" animBg="1"/>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43B76F-1091-40EF-B59E-E63E54C63469}"/>
              </a:ext>
            </a:extLst>
          </p:cNvPr>
          <p:cNvSpPr/>
          <p:nvPr/>
        </p:nvSpPr>
        <p:spPr>
          <a:xfrm>
            <a:off x="12231688" y="1386840"/>
            <a:ext cx="10629900" cy="110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339E10-DB5D-40AD-BF10-1DB0429825DC}"/>
              </a:ext>
            </a:extLst>
          </p:cNvPr>
          <p:cNvSpPr txBox="1"/>
          <p:nvPr/>
        </p:nvSpPr>
        <p:spPr>
          <a:xfrm>
            <a:off x="13728992" y="6511695"/>
            <a:ext cx="7916977" cy="4247317"/>
          </a:xfrm>
          <a:prstGeom prst="rect">
            <a:avLst/>
          </a:prstGeom>
          <a:noFill/>
        </p:spPr>
        <p:txBody>
          <a:bodyPr wrap="square" rtlCol="0">
            <a:spAutoFit/>
          </a:bodyPr>
          <a:lstStyle/>
          <a:p>
            <a:r>
              <a:rPr lang="en-US" sz="5400" dirty="0">
                <a:solidFill>
                  <a:srgbClr val="FFFFFF"/>
                </a:solidFill>
                <a:latin typeface="+mj-lt"/>
              </a:rPr>
              <a:t>Backed by JD Power, this digital sales tool makes buying a car faster, easier, and more beneficial for everybody.</a:t>
            </a:r>
          </a:p>
        </p:txBody>
      </p:sp>
      <p:sp>
        <p:nvSpPr>
          <p:cNvPr id="10" name="TextBox 9">
            <a:extLst>
              <a:ext uri="{FF2B5EF4-FFF2-40B4-BE49-F238E27FC236}">
                <a16:creationId xmlns:a16="http://schemas.microsoft.com/office/drawing/2014/main" id="{3CC4ED39-D099-41CC-B4C0-574206B35785}"/>
              </a:ext>
            </a:extLst>
          </p:cNvPr>
          <p:cNvSpPr txBox="1"/>
          <p:nvPr/>
        </p:nvSpPr>
        <p:spPr>
          <a:xfrm>
            <a:off x="13728992" y="2665942"/>
            <a:ext cx="7152918" cy="3046988"/>
          </a:xfrm>
          <a:prstGeom prst="rect">
            <a:avLst/>
          </a:prstGeom>
          <a:noFill/>
        </p:spPr>
        <p:txBody>
          <a:bodyPr wrap="square" rtlCol="0" anchor="ctr">
            <a:spAutoFit/>
          </a:bodyPr>
          <a:lstStyle/>
          <a:p>
            <a:r>
              <a:rPr lang="en-US" sz="9600" dirty="0">
                <a:solidFill>
                  <a:srgbClr val="FFFFFF"/>
                </a:solidFill>
                <a:latin typeface="+mj-lt"/>
              </a:rPr>
              <a:t>Appraisal Express Plus</a:t>
            </a:r>
          </a:p>
        </p:txBody>
      </p:sp>
      <p:cxnSp>
        <p:nvCxnSpPr>
          <p:cNvPr id="13" name="Straight Connector 12">
            <a:extLst>
              <a:ext uri="{FF2B5EF4-FFF2-40B4-BE49-F238E27FC236}">
                <a16:creationId xmlns:a16="http://schemas.microsoft.com/office/drawing/2014/main" id="{69BF2BBB-0CF3-44D6-92CB-892E8D092A86}"/>
              </a:ext>
            </a:extLst>
          </p:cNvPr>
          <p:cNvCxnSpPr>
            <a:cxnSpLocks/>
          </p:cNvCxnSpPr>
          <p:nvPr/>
        </p:nvCxnSpPr>
        <p:spPr>
          <a:xfrm>
            <a:off x="13728992" y="6050030"/>
            <a:ext cx="1537855" cy="0"/>
          </a:xfrm>
          <a:prstGeom prst="line">
            <a:avLst/>
          </a:prstGeom>
          <a:ln w="1905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EF33EB58-9FB6-482F-8F65-FF3A93E73AD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107" r="20107"/>
          <a:stretch/>
        </p:blipFill>
        <p:spPr>
          <a:xfrm>
            <a:off x="38100" y="-197708"/>
            <a:ext cx="12193588" cy="15733660"/>
          </a:xfrm>
        </p:spPr>
      </p:pic>
      <p:sp>
        <p:nvSpPr>
          <p:cNvPr id="21" name="Rectangle 20">
            <a:extLst>
              <a:ext uri="{FF2B5EF4-FFF2-40B4-BE49-F238E27FC236}">
                <a16:creationId xmlns:a16="http://schemas.microsoft.com/office/drawing/2014/main" id="{4621B60F-7783-40CE-8B20-4A5ADEC75BB9}"/>
              </a:ext>
            </a:extLst>
          </p:cNvPr>
          <p:cNvSpPr/>
          <p:nvPr/>
        </p:nvSpPr>
        <p:spPr>
          <a:xfrm>
            <a:off x="12193588" y="13739448"/>
            <a:ext cx="10629901" cy="13715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8152CDE8-5E91-4380-9E36-E0071E104188}"/>
              </a:ext>
            </a:extLst>
          </p:cNvPr>
          <p:cNvCxnSpPr>
            <a:cxnSpLocks/>
          </p:cNvCxnSpPr>
          <p:nvPr/>
        </p:nvCxnSpPr>
        <p:spPr>
          <a:xfrm>
            <a:off x="12193587" y="0"/>
            <a:ext cx="0" cy="1371600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D6B57B7-506F-433A-B047-2F14F33AF315}"/>
              </a:ext>
            </a:extLst>
          </p:cNvPr>
          <p:cNvSpPr/>
          <p:nvPr/>
        </p:nvSpPr>
        <p:spPr>
          <a:xfrm>
            <a:off x="11934675" y="6599087"/>
            <a:ext cx="517827" cy="517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B98782-78EC-43E9-9907-D39F12856340}"/>
              </a:ext>
            </a:extLst>
          </p:cNvPr>
          <p:cNvSpPr/>
          <p:nvPr/>
        </p:nvSpPr>
        <p:spPr>
          <a:xfrm>
            <a:off x="13531113" y="6599087"/>
            <a:ext cx="8434808" cy="4575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D272A5-4F30-450D-9932-5F244449A31A}"/>
              </a:ext>
            </a:extLst>
          </p:cNvPr>
          <p:cNvSpPr txBox="1"/>
          <p:nvPr/>
        </p:nvSpPr>
        <p:spPr>
          <a:xfrm>
            <a:off x="13750795" y="6511695"/>
            <a:ext cx="7591685" cy="4154984"/>
          </a:xfrm>
          <a:prstGeom prst="rect">
            <a:avLst/>
          </a:prstGeom>
          <a:noFill/>
        </p:spPr>
        <p:txBody>
          <a:bodyPr wrap="square" rtlCol="0">
            <a:spAutoFit/>
          </a:bodyPr>
          <a:lstStyle/>
          <a:p>
            <a:r>
              <a:rPr lang="en-US" sz="4400" dirty="0">
                <a:solidFill>
                  <a:schemeClr val="bg1"/>
                </a:solidFill>
              </a:rPr>
              <a:t>Your buyer will:</a:t>
            </a:r>
          </a:p>
          <a:p>
            <a:pPr marL="571500" indent="-571500">
              <a:buFont typeface="Arial" panose="020B0604020202020204" pitchFamily="34" charset="0"/>
              <a:buChar char="•"/>
            </a:pPr>
            <a:r>
              <a:rPr lang="en-US" sz="4400" dirty="0">
                <a:solidFill>
                  <a:schemeClr val="bg1"/>
                </a:solidFill>
              </a:rPr>
              <a:t>Instantly get pre-approved</a:t>
            </a:r>
          </a:p>
          <a:p>
            <a:pPr marL="571500" indent="-571500">
              <a:buFont typeface="Arial" panose="020B0604020202020204" pitchFamily="34" charset="0"/>
              <a:buChar char="•"/>
            </a:pPr>
            <a:r>
              <a:rPr lang="en-US" sz="4400" dirty="0">
                <a:solidFill>
                  <a:schemeClr val="bg1"/>
                </a:solidFill>
              </a:rPr>
              <a:t>Receive trade value, equity and payoff</a:t>
            </a:r>
          </a:p>
          <a:p>
            <a:pPr marL="571500" indent="-571500">
              <a:buFont typeface="Arial" panose="020B0604020202020204" pitchFamily="34" charset="0"/>
              <a:buChar char="•"/>
            </a:pPr>
            <a:r>
              <a:rPr lang="en-US" sz="4400" dirty="0">
                <a:solidFill>
                  <a:schemeClr val="bg1"/>
                </a:solidFill>
              </a:rPr>
              <a:t>Learn their credit score and max loan amount</a:t>
            </a:r>
          </a:p>
        </p:txBody>
      </p:sp>
    </p:spTree>
    <p:extLst>
      <p:ext uri="{BB962C8B-B14F-4D97-AF65-F5344CB8AC3E}">
        <p14:creationId xmlns:p14="http://schemas.microsoft.com/office/powerpoint/2010/main" val="3894461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750" fill="hold"/>
                                        <p:tgtEl>
                                          <p:spTgt spid="21"/>
                                        </p:tgtEl>
                                        <p:attrNameLst>
                                          <p:attrName>ppt_x</p:attrName>
                                        </p:attrNameLst>
                                      </p:cBhvr>
                                      <p:tavLst>
                                        <p:tav tm="0">
                                          <p:val>
                                            <p:strVal val="#ppt_x"/>
                                          </p:val>
                                        </p:tav>
                                        <p:tav tm="100000">
                                          <p:val>
                                            <p:strVal val="#ppt_x"/>
                                          </p:val>
                                        </p:tav>
                                      </p:tavLst>
                                    </p:anim>
                                    <p:anim calcmode="lin" valueType="num">
                                      <p:cBhvr additive="base">
                                        <p:cTn id="8" dur="2750" fill="hold"/>
                                        <p:tgtEl>
                                          <p:spTgt spid="21"/>
                                        </p:tgtEl>
                                        <p:attrNameLst>
                                          <p:attrName>ppt_y</p:attrName>
                                        </p:attrNameLst>
                                      </p:cBhvr>
                                      <p:tavLst>
                                        <p:tav tm="0">
                                          <p:val>
                                            <p:strVal val="0-#ppt_h/2"/>
                                          </p:val>
                                        </p:tav>
                                        <p:tav tm="100000">
                                          <p:val>
                                            <p:strVal val="#ppt_y"/>
                                          </p:val>
                                        </p:tav>
                                      </p:tavLst>
                                    </p:anim>
                                  </p:childTnLst>
                                </p:cTn>
                              </p:par>
                              <p:par>
                                <p:cTn id="9" presetID="1" presetClass="entr" presetSubtype="0" fill="hold" grpId="1" nodeType="withEffect">
                                  <p:stCondLst>
                                    <p:cond delay="1300"/>
                                  </p:stCondLst>
                                  <p:childTnLst>
                                    <p:set>
                                      <p:cBhvr>
                                        <p:cTn id="10" dur="1" fill="hold">
                                          <p:stCondLst>
                                            <p:cond delay="0"/>
                                          </p:stCondLst>
                                        </p:cTn>
                                        <p:tgtEl>
                                          <p:spTgt spid="5"/>
                                        </p:tgtEl>
                                        <p:attrNameLst>
                                          <p:attrName>style.visibility</p:attrName>
                                        </p:attrNameLst>
                                      </p:cBhvr>
                                      <p:to>
                                        <p:strVal val="visible"/>
                                      </p:to>
                                    </p:set>
                                  </p:childTnLst>
                                </p:cTn>
                              </p:par>
                              <p:par>
                                <p:cTn id="11" presetID="35" presetClass="path" presetSubtype="0" decel="100000" fill="hold" grpId="0" nodeType="withEffect">
                                  <p:stCondLst>
                                    <p:cond delay="1300"/>
                                  </p:stCondLst>
                                  <p:childTnLst>
                                    <p:animMotion origin="layout" path="M -2.66892E-6 4.81481E-6 L 0.43588 4.81481E-6 " pathEditMode="relative" rAng="0" ptsTypes="AA">
                                      <p:cBhvr>
                                        <p:cTn id="12" dur="2000" spd="-100000" fill="hold"/>
                                        <p:tgtEl>
                                          <p:spTgt spid="5"/>
                                        </p:tgtEl>
                                        <p:attrNameLst>
                                          <p:attrName>ppt_x</p:attrName>
                                          <p:attrName>ppt_y</p:attrName>
                                        </p:attrNameLst>
                                      </p:cBhvr>
                                      <p:rCtr x="21794" y="0"/>
                                    </p:animMotion>
                                  </p:childTnLst>
                                </p:cTn>
                              </p:par>
                              <p:par>
                                <p:cTn id="13" presetID="2" presetClass="entr" presetSubtype="2" decel="100000" fill="hold" grpId="0" nodeType="withEffect">
                                  <p:stCondLst>
                                    <p:cond delay="1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250" fill="hold"/>
                                        <p:tgtEl>
                                          <p:spTgt spid="10"/>
                                        </p:tgtEl>
                                        <p:attrNameLst>
                                          <p:attrName>ppt_x</p:attrName>
                                        </p:attrNameLst>
                                      </p:cBhvr>
                                      <p:tavLst>
                                        <p:tav tm="0">
                                          <p:val>
                                            <p:strVal val="1+#ppt_w/2"/>
                                          </p:val>
                                        </p:tav>
                                        <p:tav tm="100000">
                                          <p:val>
                                            <p:strVal val="#ppt_x"/>
                                          </p:val>
                                        </p:tav>
                                      </p:tavLst>
                                    </p:anim>
                                    <p:anim calcmode="lin" valueType="num">
                                      <p:cBhvr additive="base">
                                        <p:cTn id="16" dur="2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50" fill="hold"/>
                                        <p:tgtEl>
                                          <p:spTgt spid="13"/>
                                        </p:tgtEl>
                                        <p:attrNameLst>
                                          <p:attrName>ppt_x</p:attrName>
                                        </p:attrNameLst>
                                      </p:cBhvr>
                                      <p:tavLst>
                                        <p:tav tm="0">
                                          <p:val>
                                            <p:strVal val="1+#ppt_w/2"/>
                                          </p:val>
                                        </p:tav>
                                        <p:tav tm="100000">
                                          <p:val>
                                            <p:strVal val="#ppt_x"/>
                                          </p:val>
                                        </p:tav>
                                      </p:tavLst>
                                    </p:anim>
                                    <p:anim calcmode="lin" valueType="num">
                                      <p:cBhvr additive="base">
                                        <p:cTn id="20" dur="2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300" fill="hold"/>
                                        <p:tgtEl>
                                          <p:spTgt spid="9"/>
                                        </p:tgtEl>
                                        <p:attrNameLst>
                                          <p:attrName>ppt_x</p:attrName>
                                        </p:attrNameLst>
                                      </p:cBhvr>
                                      <p:tavLst>
                                        <p:tav tm="0">
                                          <p:val>
                                            <p:strVal val="1+#ppt_w/2"/>
                                          </p:val>
                                        </p:tav>
                                        <p:tav tm="100000">
                                          <p:val>
                                            <p:strVal val="#ppt_x"/>
                                          </p:val>
                                        </p:tav>
                                      </p:tavLst>
                                    </p:anim>
                                    <p:anim calcmode="lin" valueType="num">
                                      <p:cBhvr additive="base">
                                        <p:cTn id="24" dur="23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par>
                          <p:cTn id="29" fill="hold">
                            <p:stCondLst>
                              <p:cond delay="3800"/>
                            </p:stCondLst>
                            <p:childTnLst>
                              <p:par>
                                <p:cTn id="30" presetID="42" presetClass="entr" presetSubtype="0" fill="hold" grpId="0" nodeType="afterEffect">
                                  <p:stCondLst>
                                    <p:cond delay="290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9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10" grpId="0"/>
      <p:bldP spid="21" grpId="0" animBg="1"/>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1B8885E-3F4F-4252-B683-6F4EC65F0EDA}"/>
              </a:ext>
            </a:extLst>
          </p:cNvPr>
          <p:cNvGraphicFramePr/>
          <p:nvPr>
            <p:extLst>
              <p:ext uri="{D42A27DB-BD31-4B8C-83A1-F6EECF244321}">
                <p14:modId xmlns:p14="http://schemas.microsoft.com/office/powerpoint/2010/main" val="4100653933"/>
              </p:ext>
            </p:extLst>
          </p:nvPr>
        </p:nvGraphicFramePr>
        <p:xfrm>
          <a:off x="2377235" y="3931313"/>
          <a:ext cx="6268208" cy="417880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BA98819E-BA8B-4A9D-9841-F17A636B6DB1}"/>
              </a:ext>
            </a:extLst>
          </p:cNvPr>
          <p:cNvSpPr/>
          <p:nvPr/>
        </p:nvSpPr>
        <p:spPr>
          <a:xfrm>
            <a:off x="3656875" y="4166252"/>
            <a:ext cx="3708929" cy="3708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11FD19D-9AD3-46C5-942D-C049F99727FA}"/>
              </a:ext>
            </a:extLst>
          </p:cNvPr>
          <p:cNvSpPr txBox="1">
            <a:spLocks/>
          </p:cNvSpPr>
          <p:nvPr/>
        </p:nvSpPr>
        <p:spPr>
          <a:xfrm>
            <a:off x="5511887" y="1421183"/>
            <a:ext cx="13439601" cy="15493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solidFill>
                  <a:srgbClr val="4A86FF"/>
                </a:solidFill>
                <a:latin typeface="Century Gothic" panose="020B0502020202020204" pitchFamily="34" charset="0"/>
              </a:rPr>
              <a:t>Appraisal Express Plus</a:t>
            </a:r>
          </a:p>
          <a:p>
            <a:pPr algn="ctr">
              <a:lnSpc>
                <a:spcPct val="150000"/>
              </a:lnSpc>
            </a:pPr>
            <a:r>
              <a:rPr lang="en-US" sz="2800" dirty="0">
                <a:solidFill>
                  <a:schemeClr val="tx1">
                    <a:lumMod val="90000"/>
                    <a:lumOff val="10000"/>
                  </a:schemeClr>
                </a:solidFill>
              </a:rPr>
              <a:t>With every Appraisal Express Plus lead you will be able to get valuable information</a:t>
            </a:r>
          </a:p>
        </p:txBody>
      </p:sp>
      <p:grpSp>
        <p:nvGrpSpPr>
          <p:cNvPr id="16" name="Group 15">
            <a:extLst>
              <a:ext uri="{FF2B5EF4-FFF2-40B4-BE49-F238E27FC236}">
                <a16:creationId xmlns:a16="http://schemas.microsoft.com/office/drawing/2014/main" id="{7F256AE2-C232-4792-922B-26D36DDE2C79}"/>
              </a:ext>
            </a:extLst>
          </p:cNvPr>
          <p:cNvGrpSpPr/>
          <p:nvPr/>
        </p:nvGrpSpPr>
        <p:grpSpPr>
          <a:xfrm>
            <a:off x="4324958" y="5220780"/>
            <a:ext cx="2372764" cy="1261600"/>
            <a:chOff x="4134458" y="5754180"/>
            <a:chExt cx="2372764" cy="1261600"/>
          </a:xfrm>
        </p:grpSpPr>
        <p:sp>
          <p:nvSpPr>
            <p:cNvPr id="12" name="TextBox 11">
              <a:extLst>
                <a:ext uri="{FF2B5EF4-FFF2-40B4-BE49-F238E27FC236}">
                  <a16:creationId xmlns:a16="http://schemas.microsoft.com/office/drawing/2014/main" id="{D58087B4-F999-4285-BB33-B67B6EE5CA2F}"/>
                </a:ext>
              </a:extLst>
            </p:cNvPr>
            <p:cNvSpPr txBox="1"/>
            <p:nvPr/>
          </p:nvSpPr>
          <p:spPr>
            <a:xfrm>
              <a:off x="4134458" y="6092450"/>
              <a:ext cx="2372764" cy="923330"/>
            </a:xfrm>
            <a:prstGeom prst="rect">
              <a:avLst/>
            </a:prstGeom>
            <a:noFill/>
          </p:spPr>
          <p:txBody>
            <a:bodyPr wrap="none" rtlCol="0">
              <a:spAutoFit/>
            </a:bodyPr>
            <a:lstStyle/>
            <a:p>
              <a:pPr algn="ctr"/>
              <a:r>
                <a:rPr lang="en-US" sz="5400" dirty="0">
                  <a:latin typeface="Open Sans Bold" panose="020B0806030504020204" pitchFamily="34" charset="0"/>
                  <a:ea typeface="Open Sans Bold" panose="020B0806030504020204" pitchFamily="34" charset="0"/>
                  <a:cs typeface="Open Sans Bold" panose="020B0806030504020204" pitchFamily="34" charset="0"/>
                </a:rPr>
                <a:t>Equity</a:t>
              </a:r>
            </a:p>
          </p:txBody>
        </p:sp>
        <p:sp>
          <p:nvSpPr>
            <p:cNvPr id="14" name="Rectangle 13">
              <a:extLst>
                <a:ext uri="{FF2B5EF4-FFF2-40B4-BE49-F238E27FC236}">
                  <a16:creationId xmlns:a16="http://schemas.microsoft.com/office/drawing/2014/main" id="{FC584B14-ED10-4F00-9507-36F1807B4C81}"/>
                </a:ext>
              </a:extLst>
            </p:cNvPr>
            <p:cNvSpPr/>
            <p:nvPr/>
          </p:nvSpPr>
          <p:spPr>
            <a:xfrm>
              <a:off x="4802912" y="5754180"/>
              <a:ext cx="1035861" cy="461665"/>
            </a:xfrm>
            <a:prstGeom prst="rect">
              <a:avLst/>
            </a:prstGeom>
          </p:spPr>
          <p:txBody>
            <a:bodyPr wrap="none">
              <a:spAutoFit/>
            </a:bodyPr>
            <a:lstStyle/>
            <a:p>
              <a:pPr algn="ctr"/>
              <a:r>
                <a:rPr lang="en-US" sz="2400" dirty="0"/>
                <a:t>Payoff</a:t>
              </a:r>
            </a:p>
          </p:txBody>
        </p:sp>
      </p:grpSp>
      <p:sp>
        <p:nvSpPr>
          <p:cNvPr id="18" name="TextBox 17">
            <a:extLst>
              <a:ext uri="{FF2B5EF4-FFF2-40B4-BE49-F238E27FC236}">
                <a16:creationId xmlns:a16="http://schemas.microsoft.com/office/drawing/2014/main" id="{107E933E-5F80-4A96-B6D0-039A27355F1F}"/>
              </a:ext>
            </a:extLst>
          </p:cNvPr>
          <p:cNvSpPr txBox="1"/>
          <p:nvPr/>
        </p:nvSpPr>
        <p:spPr>
          <a:xfrm>
            <a:off x="2786214" y="8398009"/>
            <a:ext cx="5450250" cy="830997"/>
          </a:xfrm>
          <a:prstGeom prst="rect">
            <a:avLst/>
          </a:prstGeom>
          <a:noFill/>
        </p:spPr>
        <p:txBody>
          <a:bodyPr wrap="square" rtlCol="0">
            <a:spAutoFit/>
          </a:bodyPr>
          <a:lstStyle/>
          <a:p>
            <a:pPr algn="ctr"/>
            <a:r>
              <a:rPr lang="en-US" sz="2400" dirty="0"/>
              <a:t>Get Payoff and Equity information from TransUnion</a:t>
            </a:r>
          </a:p>
        </p:txBody>
      </p:sp>
      <p:sp>
        <p:nvSpPr>
          <p:cNvPr id="19" name="Oval 18">
            <a:extLst>
              <a:ext uri="{FF2B5EF4-FFF2-40B4-BE49-F238E27FC236}">
                <a16:creationId xmlns:a16="http://schemas.microsoft.com/office/drawing/2014/main" id="{856667CE-6E5E-41EC-A584-0F4B911E1221}"/>
              </a:ext>
            </a:extLst>
          </p:cNvPr>
          <p:cNvSpPr/>
          <p:nvPr/>
        </p:nvSpPr>
        <p:spPr>
          <a:xfrm>
            <a:off x="4902806" y="10487541"/>
            <a:ext cx="1217066" cy="1217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lvl="0" algn="ctr" defTabSz="914400">
              <a:defRPr/>
            </a:pPr>
            <a:r>
              <a:rPr lang="en-US" sz="8000" dirty="0">
                <a:solidFill>
                  <a:srgbClr val="FFFFFF"/>
                </a:solidFill>
                <a:latin typeface="Designball-Finance-01" pitchFamily="2" charset="0"/>
                <a:ea typeface="Open Sans" panose="020B0606030504020204" pitchFamily="34" charset="0"/>
                <a:cs typeface="Arial" panose="020B0604020202020204" pitchFamily="34" charset="0"/>
              </a:rPr>
              <a:t>X</a:t>
            </a:r>
          </a:p>
        </p:txBody>
      </p:sp>
      <p:graphicFrame>
        <p:nvGraphicFramePr>
          <p:cNvPr id="20" name="Chart 19">
            <a:extLst>
              <a:ext uri="{FF2B5EF4-FFF2-40B4-BE49-F238E27FC236}">
                <a16:creationId xmlns:a16="http://schemas.microsoft.com/office/drawing/2014/main" id="{18B8AE0F-6E93-479B-8F9D-A90E272D1166}"/>
              </a:ext>
            </a:extLst>
          </p:cNvPr>
          <p:cNvGraphicFramePr/>
          <p:nvPr>
            <p:extLst>
              <p:ext uri="{D42A27DB-BD31-4B8C-83A1-F6EECF244321}">
                <p14:modId xmlns:p14="http://schemas.microsoft.com/office/powerpoint/2010/main" val="2329000463"/>
              </p:ext>
            </p:extLst>
          </p:nvPr>
        </p:nvGraphicFramePr>
        <p:xfrm>
          <a:off x="9107125" y="3931313"/>
          <a:ext cx="6268208" cy="4178805"/>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a:extLst>
              <a:ext uri="{FF2B5EF4-FFF2-40B4-BE49-F238E27FC236}">
                <a16:creationId xmlns:a16="http://schemas.microsoft.com/office/drawing/2014/main" id="{EB13F4AD-1501-4D89-8D85-92F886696DC1}"/>
              </a:ext>
            </a:extLst>
          </p:cNvPr>
          <p:cNvSpPr/>
          <p:nvPr/>
        </p:nvSpPr>
        <p:spPr>
          <a:xfrm>
            <a:off x="10386765" y="4166252"/>
            <a:ext cx="3708929" cy="3708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00ECA104-3124-434E-94FC-27674C957CB4}"/>
              </a:ext>
            </a:extLst>
          </p:cNvPr>
          <p:cNvGrpSpPr/>
          <p:nvPr/>
        </p:nvGrpSpPr>
        <p:grpSpPr>
          <a:xfrm>
            <a:off x="10602800" y="5220780"/>
            <a:ext cx="3276859" cy="1261600"/>
            <a:chOff x="3682410" y="5754180"/>
            <a:chExt cx="3276859" cy="1261600"/>
          </a:xfrm>
        </p:grpSpPr>
        <p:sp>
          <p:nvSpPr>
            <p:cNvPr id="23" name="TextBox 22">
              <a:extLst>
                <a:ext uri="{FF2B5EF4-FFF2-40B4-BE49-F238E27FC236}">
                  <a16:creationId xmlns:a16="http://schemas.microsoft.com/office/drawing/2014/main" id="{DEA8284D-F271-4A39-9BD6-2737F75D7B60}"/>
                </a:ext>
              </a:extLst>
            </p:cNvPr>
            <p:cNvSpPr txBox="1"/>
            <p:nvPr/>
          </p:nvSpPr>
          <p:spPr>
            <a:xfrm>
              <a:off x="3682410" y="6092450"/>
              <a:ext cx="3276859" cy="923330"/>
            </a:xfrm>
            <a:prstGeom prst="rect">
              <a:avLst/>
            </a:prstGeom>
            <a:noFill/>
          </p:spPr>
          <p:txBody>
            <a:bodyPr wrap="none" rtlCol="0">
              <a:spAutoFit/>
            </a:bodyPr>
            <a:lstStyle/>
            <a:p>
              <a:pPr algn="ctr"/>
              <a:r>
                <a:rPr lang="en-US" sz="5400" dirty="0">
                  <a:latin typeface="Open Sans Bold" panose="020B0806030504020204" pitchFamily="34" charset="0"/>
                  <a:ea typeface="Open Sans Bold" panose="020B0806030504020204" pitchFamily="34" charset="0"/>
                  <a:cs typeface="Open Sans Bold" panose="020B0806030504020204" pitchFamily="34" charset="0"/>
                </a:rPr>
                <a:t>Payment</a:t>
              </a:r>
            </a:p>
          </p:txBody>
        </p:sp>
        <p:sp>
          <p:nvSpPr>
            <p:cNvPr id="25" name="Rectangle 24">
              <a:extLst>
                <a:ext uri="{FF2B5EF4-FFF2-40B4-BE49-F238E27FC236}">
                  <a16:creationId xmlns:a16="http://schemas.microsoft.com/office/drawing/2014/main" id="{D33A3506-A83E-41C5-9A80-03D29961D034}"/>
                </a:ext>
              </a:extLst>
            </p:cNvPr>
            <p:cNvSpPr/>
            <p:nvPr/>
          </p:nvSpPr>
          <p:spPr>
            <a:xfrm>
              <a:off x="4109619" y="5754180"/>
              <a:ext cx="2422458" cy="461665"/>
            </a:xfrm>
            <a:prstGeom prst="rect">
              <a:avLst/>
            </a:prstGeom>
          </p:spPr>
          <p:txBody>
            <a:bodyPr wrap="none">
              <a:spAutoFit/>
            </a:bodyPr>
            <a:lstStyle/>
            <a:p>
              <a:pPr algn="ctr"/>
              <a:r>
                <a:rPr lang="en-US" sz="2400" dirty="0"/>
                <a:t>Finance Options</a:t>
              </a:r>
            </a:p>
          </p:txBody>
        </p:sp>
      </p:grpSp>
      <p:sp>
        <p:nvSpPr>
          <p:cNvPr id="26" name="TextBox 25">
            <a:extLst>
              <a:ext uri="{FF2B5EF4-FFF2-40B4-BE49-F238E27FC236}">
                <a16:creationId xmlns:a16="http://schemas.microsoft.com/office/drawing/2014/main" id="{ABEE967E-C644-413C-9340-B5C1BFB0397A}"/>
              </a:ext>
            </a:extLst>
          </p:cNvPr>
          <p:cNvSpPr txBox="1"/>
          <p:nvPr/>
        </p:nvSpPr>
        <p:spPr>
          <a:xfrm>
            <a:off x="9107125" y="8398009"/>
            <a:ext cx="5859229" cy="830997"/>
          </a:xfrm>
          <a:prstGeom prst="rect">
            <a:avLst/>
          </a:prstGeom>
          <a:noFill/>
        </p:spPr>
        <p:txBody>
          <a:bodyPr wrap="square" rtlCol="0">
            <a:spAutoFit/>
          </a:bodyPr>
          <a:lstStyle/>
          <a:p>
            <a:pPr algn="ctr"/>
            <a:r>
              <a:rPr lang="en-US" sz="2400" dirty="0"/>
              <a:t>Serve your customers a Payment based off of their Equity and pre-approval status</a:t>
            </a:r>
          </a:p>
        </p:txBody>
      </p:sp>
      <p:sp>
        <p:nvSpPr>
          <p:cNvPr id="27" name="Oval 26">
            <a:extLst>
              <a:ext uri="{FF2B5EF4-FFF2-40B4-BE49-F238E27FC236}">
                <a16:creationId xmlns:a16="http://schemas.microsoft.com/office/drawing/2014/main" id="{DCF61C57-D055-43B7-A69D-CD5C873F8E33}"/>
              </a:ext>
            </a:extLst>
          </p:cNvPr>
          <p:cNvSpPr/>
          <p:nvPr/>
        </p:nvSpPr>
        <p:spPr>
          <a:xfrm>
            <a:off x="11632696" y="10487541"/>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defTabSz="914400">
              <a:defRPr/>
            </a:pPr>
            <a:r>
              <a:rPr lang="en-US" sz="8000" dirty="0">
                <a:solidFill>
                  <a:srgbClr val="FFFFFF"/>
                </a:solidFill>
                <a:latin typeface="Designball-Finance-01" pitchFamily="2" charset="0"/>
                <a:ea typeface="Open Sans" panose="020B0606030504020204" pitchFamily="34" charset="0"/>
                <a:cs typeface="Arial" panose="020B0604020202020204" pitchFamily="34" charset="0"/>
              </a:rPr>
              <a:t>n</a:t>
            </a:r>
          </a:p>
        </p:txBody>
      </p:sp>
      <p:graphicFrame>
        <p:nvGraphicFramePr>
          <p:cNvPr id="28" name="Chart 27">
            <a:extLst>
              <a:ext uri="{FF2B5EF4-FFF2-40B4-BE49-F238E27FC236}">
                <a16:creationId xmlns:a16="http://schemas.microsoft.com/office/drawing/2014/main" id="{B1B1A2B3-B41F-4B64-B126-F7C3B0E86AA0}"/>
              </a:ext>
            </a:extLst>
          </p:cNvPr>
          <p:cNvGraphicFramePr/>
          <p:nvPr>
            <p:extLst>
              <p:ext uri="{D42A27DB-BD31-4B8C-83A1-F6EECF244321}">
                <p14:modId xmlns:p14="http://schemas.microsoft.com/office/powerpoint/2010/main" val="3492001210"/>
              </p:ext>
            </p:extLst>
          </p:nvPr>
        </p:nvGraphicFramePr>
        <p:xfrm>
          <a:off x="15837015" y="3931313"/>
          <a:ext cx="6268208" cy="4178805"/>
        </p:xfrm>
        <a:graphic>
          <a:graphicData uri="http://schemas.openxmlformats.org/drawingml/2006/chart">
            <c:chart xmlns:c="http://schemas.openxmlformats.org/drawingml/2006/chart" xmlns:r="http://schemas.openxmlformats.org/officeDocument/2006/relationships" r:id="rId5"/>
          </a:graphicData>
        </a:graphic>
      </p:graphicFrame>
      <p:sp>
        <p:nvSpPr>
          <p:cNvPr id="29" name="Oval 28">
            <a:extLst>
              <a:ext uri="{FF2B5EF4-FFF2-40B4-BE49-F238E27FC236}">
                <a16:creationId xmlns:a16="http://schemas.microsoft.com/office/drawing/2014/main" id="{FB005CB4-29D4-40A0-A6C7-C319E0C120E4}"/>
              </a:ext>
            </a:extLst>
          </p:cNvPr>
          <p:cNvSpPr/>
          <p:nvPr/>
        </p:nvSpPr>
        <p:spPr>
          <a:xfrm>
            <a:off x="17116655" y="4166252"/>
            <a:ext cx="3708929" cy="3708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ADC73A5-A330-4DB7-9B4C-04891CDCEA54}"/>
              </a:ext>
            </a:extLst>
          </p:cNvPr>
          <p:cNvGrpSpPr/>
          <p:nvPr/>
        </p:nvGrpSpPr>
        <p:grpSpPr>
          <a:xfrm>
            <a:off x="17913107" y="5220780"/>
            <a:ext cx="2116028" cy="1261600"/>
            <a:chOff x="4262827" y="5754180"/>
            <a:chExt cx="2116028" cy="1261600"/>
          </a:xfrm>
        </p:grpSpPr>
        <p:sp>
          <p:nvSpPr>
            <p:cNvPr id="31" name="TextBox 30">
              <a:extLst>
                <a:ext uri="{FF2B5EF4-FFF2-40B4-BE49-F238E27FC236}">
                  <a16:creationId xmlns:a16="http://schemas.microsoft.com/office/drawing/2014/main" id="{FF2328DD-336E-4DBE-84EF-808484B96CFD}"/>
                </a:ext>
              </a:extLst>
            </p:cNvPr>
            <p:cNvSpPr txBox="1"/>
            <p:nvPr/>
          </p:nvSpPr>
          <p:spPr>
            <a:xfrm>
              <a:off x="4262827" y="6092450"/>
              <a:ext cx="2116028" cy="923330"/>
            </a:xfrm>
            <a:prstGeom prst="rect">
              <a:avLst/>
            </a:prstGeom>
            <a:noFill/>
          </p:spPr>
          <p:txBody>
            <a:bodyPr wrap="none" rtlCol="0">
              <a:spAutoFit/>
            </a:bodyPr>
            <a:lstStyle/>
            <a:p>
              <a:pPr algn="ctr"/>
              <a:r>
                <a:rPr lang="en-US" sz="5400" dirty="0">
                  <a:latin typeface="Open Sans Bold" panose="020B0806030504020204" pitchFamily="34" charset="0"/>
                  <a:ea typeface="Open Sans Bold" panose="020B0806030504020204" pitchFamily="34" charset="0"/>
                  <a:cs typeface="Open Sans Bold" panose="020B0806030504020204" pitchFamily="34" charset="0"/>
                </a:rPr>
                <a:t>Trade</a:t>
              </a:r>
            </a:p>
          </p:txBody>
        </p:sp>
        <p:sp>
          <p:nvSpPr>
            <p:cNvPr id="33" name="Rectangle 32">
              <a:extLst>
                <a:ext uri="{FF2B5EF4-FFF2-40B4-BE49-F238E27FC236}">
                  <a16:creationId xmlns:a16="http://schemas.microsoft.com/office/drawing/2014/main" id="{F1EAB59C-094A-42C2-83BE-0D96FF50242B}"/>
                </a:ext>
              </a:extLst>
            </p:cNvPr>
            <p:cNvSpPr/>
            <p:nvPr/>
          </p:nvSpPr>
          <p:spPr>
            <a:xfrm>
              <a:off x="4395627" y="5754180"/>
              <a:ext cx="1850443" cy="461665"/>
            </a:xfrm>
            <a:prstGeom prst="rect">
              <a:avLst/>
            </a:prstGeom>
          </p:spPr>
          <p:txBody>
            <a:bodyPr wrap="none">
              <a:spAutoFit/>
            </a:bodyPr>
            <a:lstStyle/>
            <a:p>
              <a:pPr algn="ctr"/>
              <a:r>
                <a:rPr lang="en-US" sz="2400" dirty="0"/>
                <a:t>Vehicle data</a:t>
              </a:r>
            </a:p>
          </p:txBody>
        </p:sp>
      </p:grpSp>
      <p:sp>
        <p:nvSpPr>
          <p:cNvPr id="34" name="TextBox 33">
            <a:extLst>
              <a:ext uri="{FF2B5EF4-FFF2-40B4-BE49-F238E27FC236}">
                <a16:creationId xmlns:a16="http://schemas.microsoft.com/office/drawing/2014/main" id="{1411187A-EEA1-4D65-8EC8-757AF4E23945}"/>
              </a:ext>
            </a:extLst>
          </p:cNvPr>
          <p:cNvSpPr txBox="1"/>
          <p:nvPr/>
        </p:nvSpPr>
        <p:spPr>
          <a:xfrm>
            <a:off x="16245994" y="8398009"/>
            <a:ext cx="5450250" cy="830997"/>
          </a:xfrm>
          <a:prstGeom prst="rect">
            <a:avLst/>
          </a:prstGeom>
          <a:noFill/>
        </p:spPr>
        <p:txBody>
          <a:bodyPr wrap="square" rtlCol="0">
            <a:spAutoFit/>
          </a:bodyPr>
          <a:lstStyle/>
          <a:p>
            <a:pPr algn="ctr"/>
            <a:r>
              <a:rPr lang="en-US" sz="2400" dirty="0"/>
              <a:t>Get trade info, FICO, Equity, Payoff, AutoSummary info, Desired Vehicle</a:t>
            </a:r>
          </a:p>
        </p:txBody>
      </p:sp>
      <p:sp>
        <p:nvSpPr>
          <p:cNvPr id="35" name="Oval 34">
            <a:extLst>
              <a:ext uri="{FF2B5EF4-FFF2-40B4-BE49-F238E27FC236}">
                <a16:creationId xmlns:a16="http://schemas.microsoft.com/office/drawing/2014/main" id="{975D541B-7C0C-43F1-BCF9-BA67B7A2EDFE}"/>
              </a:ext>
            </a:extLst>
          </p:cNvPr>
          <p:cNvSpPr/>
          <p:nvPr/>
        </p:nvSpPr>
        <p:spPr>
          <a:xfrm>
            <a:off x="18362586" y="10487541"/>
            <a:ext cx="1217066" cy="121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defTabSz="914400">
              <a:defRPr/>
            </a:pPr>
            <a:r>
              <a:rPr lang="en-US" sz="8000" dirty="0">
                <a:solidFill>
                  <a:srgbClr val="FFFFFF"/>
                </a:solidFill>
                <a:latin typeface="Designball-Finance-01" pitchFamily="2" charset="0"/>
                <a:ea typeface="Open Sans" panose="020B0606030504020204" pitchFamily="34" charset="0"/>
                <a:cs typeface="Arial" panose="020B0604020202020204" pitchFamily="34" charset="0"/>
              </a:rPr>
              <a:t>B</a:t>
            </a:r>
          </a:p>
        </p:txBody>
      </p:sp>
    </p:spTree>
    <p:extLst>
      <p:ext uri="{BB962C8B-B14F-4D97-AF65-F5344CB8AC3E}">
        <p14:creationId xmlns:p14="http://schemas.microsoft.com/office/powerpoint/2010/main" val="653167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360"/>
                                          </p:val>
                                        </p:tav>
                                        <p:tav tm="100000">
                                          <p:val>
                                            <p:fltVal val="0"/>
                                          </p:val>
                                        </p:tav>
                                      </p:tavLst>
                                    </p:anim>
                                    <p:animEffect transition="in" filter="fade">
                                      <p:cBhvr>
                                        <p:cTn id="10" dur="3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300" fill="hold"/>
                                        <p:tgtEl>
                                          <p:spTgt spid="20"/>
                                        </p:tgtEl>
                                        <p:attrNameLst>
                                          <p:attrName>ppt_w</p:attrName>
                                        </p:attrNameLst>
                                      </p:cBhvr>
                                      <p:tavLst>
                                        <p:tav tm="0">
                                          <p:val>
                                            <p:fltVal val="0"/>
                                          </p:val>
                                        </p:tav>
                                        <p:tav tm="100000">
                                          <p:val>
                                            <p:strVal val="#ppt_w"/>
                                          </p:val>
                                        </p:tav>
                                      </p:tavLst>
                                    </p:anim>
                                    <p:anim calcmode="lin" valueType="num">
                                      <p:cBhvr>
                                        <p:cTn id="14" dur="300" fill="hold"/>
                                        <p:tgtEl>
                                          <p:spTgt spid="20"/>
                                        </p:tgtEl>
                                        <p:attrNameLst>
                                          <p:attrName>ppt_h</p:attrName>
                                        </p:attrNameLst>
                                      </p:cBhvr>
                                      <p:tavLst>
                                        <p:tav tm="0">
                                          <p:val>
                                            <p:fltVal val="0"/>
                                          </p:val>
                                        </p:tav>
                                        <p:tav tm="100000">
                                          <p:val>
                                            <p:strVal val="#ppt_h"/>
                                          </p:val>
                                        </p:tav>
                                      </p:tavLst>
                                    </p:anim>
                                    <p:anim calcmode="lin" valueType="num">
                                      <p:cBhvr>
                                        <p:cTn id="15" dur="300" fill="hold"/>
                                        <p:tgtEl>
                                          <p:spTgt spid="20"/>
                                        </p:tgtEl>
                                        <p:attrNameLst>
                                          <p:attrName>style.rotation</p:attrName>
                                        </p:attrNameLst>
                                      </p:cBhvr>
                                      <p:tavLst>
                                        <p:tav tm="0">
                                          <p:val>
                                            <p:fltVal val="360"/>
                                          </p:val>
                                        </p:tav>
                                        <p:tav tm="100000">
                                          <p:val>
                                            <p:fltVal val="0"/>
                                          </p:val>
                                        </p:tav>
                                      </p:tavLst>
                                    </p:anim>
                                    <p:animEffect transition="in" filter="fade">
                                      <p:cBhvr>
                                        <p:cTn id="16" dur="300"/>
                                        <p:tgtEl>
                                          <p:spTgt spid="20"/>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360"/>
                                          </p:val>
                                        </p:tav>
                                        <p:tav tm="100000">
                                          <p:val>
                                            <p:fltVal val="0"/>
                                          </p:val>
                                        </p:tav>
                                      </p:tavLst>
                                    </p:anim>
                                    <p:animEffect transition="in" filter="fade">
                                      <p:cBhvr>
                                        <p:cTn id="22" dur="300"/>
                                        <p:tgtEl>
                                          <p:spTgt spid="28"/>
                                        </p:tgtEl>
                                      </p:cBhvr>
                                    </p:animEffect>
                                  </p:childTnLst>
                                </p:cTn>
                              </p:par>
                              <p:par>
                                <p:cTn id="23" presetID="49" presetClass="entr" presetSubtype="0" decel="10000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 fill="hold"/>
                                        <p:tgtEl>
                                          <p:spTgt spid="7"/>
                                        </p:tgtEl>
                                        <p:attrNameLst>
                                          <p:attrName>ppt_w</p:attrName>
                                        </p:attrNameLst>
                                      </p:cBhvr>
                                      <p:tavLst>
                                        <p:tav tm="0">
                                          <p:val>
                                            <p:fltVal val="0"/>
                                          </p:val>
                                        </p:tav>
                                        <p:tav tm="100000">
                                          <p:val>
                                            <p:strVal val="#ppt_w"/>
                                          </p:val>
                                        </p:tav>
                                      </p:tavLst>
                                    </p:anim>
                                    <p:anim calcmode="lin" valueType="num">
                                      <p:cBhvr>
                                        <p:cTn id="26" dur="300" fill="hold"/>
                                        <p:tgtEl>
                                          <p:spTgt spid="7"/>
                                        </p:tgtEl>
                                        <p:attrNameLst>
                                          <p:attrName>ppt_h</p:attrName>
                                        </p:attrNameLst>
                                      </p:cBhvr>
                                      <p:tavLst>
                                        <p:tav tm="0">
                                          <p:val>
                                            <p:fltVal val="0"/>
                                          </p:val>
                                        </p:tav>
                                        <p:tav tm="100000">
                                          <p:val>
                                            <p:strVal val="#ppt_h"/>
                                          </p:val>
                                        </p:tav>
                                      </p:tavLst>
                                    </p:anim>
                                    <p:anim calcmode="lin" valueType="num">
                                      <p:cBhvr>
                                        <p:cTn id="27" dur="300" fill="hold"/>
                                        <p:tgtEl>
                                          <p:spTgt spid="7"/>
                                        </p:tgtEl>
                                        <p:attrNameLst>
                                          <p:attrName>style.rotation</p:attrName>
                                        </p:attrNameLst>
                                      </p:cBhvr>
                                      <p:tavLst>
                                        <p:tav tm="0">
                                          <p:val>
                                            <p:fltVal val="360"/>
                                          </p:val>
                                        </p:tav>
                                        <p:tav tm="100000">
                                          <p:val>
                                            <p:fltVal val="0"/>
                                          </p:val>
                                        </p:tav>
                                      </p:tavLst>
                                    </p:anim>
                                    <p:animEffect transition="in" filter="fade">
                                      <p:cBhvr>
                                        <p:cTn id="28" dur="300"/>
                                        <p:tgtEl>
                                          <p:spTgt spid="7"/>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300" fill="hold"/>
                                        <p:tgtEl>
                                          <p:spTgt spid="21"/>
                                        </p:tgtEl>
                                        <p:attrNameLst>
                                          <p:attrName>ppt_w</p:attrName>
                                        </p:attrNameLst>
                                      </p:cBhvr>
                                      <p:tavLst>
                                        <p:tav tm="0">
                                          <p:val>
                                            <p:fltVal val="0"/>
                                          </p:val>
                                        </p:tav>
                                        <p:tav tm="100000">
                                          <p:val>
                                            <p:strVal val="#ppt_w"/>
                                          </p:val>
                                        </p:tav>
                                      </p:tavLst>
                                    </p:anim>
                                    <p:anim calcmode="lin" valueType="num">
                                      <p:cBhvr>
                                        <p:cTn id="32" dur="300" fill="hold"/>
                                        <p:tgtEl>
                                          <p:spTgt spid="21"/>
                                        </p:tgtEl>
                                        <p:attrNameLst>
                                          <p:attrName>ppt_h</p:attrName>
                                        </p:attrNameLst>
                                      </p:cBhvr>
                                      <p:tavLst>
                                        <p:tav tm="0">
                                          <p:val>
                                            <p:fltVal val="0"/>
                                          </p:val>
                                        </p:tav>
                                        <p:tav tm="100000">
                                          <p:val>
                                            <p:strVal val="#ppt_h"/>
                                          </p:val>
                                        </p:tav>
                                      </p:tavLst>
                                    </p:anim>
                                    <p:anim calcmode="lin" valueType="num">
                                      <p:cBhvr>
                                        <p:cTn id="33" dur="300" fill="hold"/>
                                        <p:tgtEl>
                                          <p:spTgt spid="21"/>
                                        </p:tgtEl>
                                        <p:attrNameLst>
                                          <p:attrName>style.rotation</p:attrName>
                                        </p:attrNameLst>
                                      </p:cBhvr>
                                      <p:tavLst>
                                        <p:tav tm="0">
                                          <p:val>
                                            <p:fltVal val="360"/>
                                          </p:val>
                                        </p:tav>
                                        <p:tav tm="100000">
                                          <p:val>
                                            <p:fltVal val="0"/>
                                          </p:val>
                                        </p:tav>
                                      </p:tavLst>
                                    </p:anim>
                                    <p:animEffect transition="in" filter="fade">
                                      <p:cBhvr>
                                        <p:cTn id="34" dur="300"/>
                                        <p:tgtEl>
                                          <p:spTgt spid="21"/>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300" fill="hold"/>
                                        <p:tgtEl>
                                          <p:spTgt spid="29"/>
                                        </p:tgtEl>
                                        <p:attrNameLst>
                                          <p:attrName>ppt_w</p:attrName>
                                        </p:attrNameLst>
                                      </p:cBhvr>
                                      <p:tavLst>
                                        <p:tav tm="0">
                                          <p:val>
                                            <p:fltVal val="0"/>
                                          </p:val>
                                        </p:tav>
                                        <p:tav tm="100000">
                                          <p:val>
                                            <p:strVal val="#ppt_w"/>
                                          </p:val>
                                        </p:tav>
                                      </p:tavLst>
                                    </p:anim>
                                    <p:anim calcmode="lin" valueType="num">
                                      <p:cBhvr>
                                        <p:cTn id="38" dur="300" fill="hold"/>
                                        <p:tgtEl>
                                          <p:spTgt spid="29"/>
                                        </p:tgtEl>
                                        <p:attrNameLst>
                                          <p:attrName>ppt_h</p:attrName>
                                        </p:attrNameLst>
                                      </p:cBhvr>
                                      <p:tavLst>
                                        <p:tav tm="0">
                                          <p:val>
                                            <p:fltVal val="0"/>
                                          </p:val>
                                        </p:tav>
                                        <p:tav tm="100000">
                                          <p:val>
                                            <p:strVal val="#ppt_h"/>
                                          </p:val>
                                        </p:tav>
                                      </p:tavLst>
                                    </p:anim>
                                    <p:anim calcmode="lin" valueType="num">
                                      <p:cBhvr>
                                        <p:cTn id="39" dur="300" fill="hold"/>
                                        <p:tgtEl>
                                          <p:spTgt spid="29"/>
                                        </p:tgtEl>
                                        <p:attrNameLst>
                                          <p:attrName>style.rotation</p:attrName>
                                        </p:attrNameLst>
                                      </p:cBhvr>
                                      <p:tavLst>
                                        <p:tav tm="0">
                                          <p:val>
                                            <p:fltVal val="360"/>
                                          </p:val>
                                        </p:tav>
                                        <p:tav tm="100000">
                                          <p:val>
                                            <p:fltVal val="0"/>
                                          </p:val>
                                        </p:tav>
                                      </p:tavLst>
                                    </p:anim>
                                    <p:animEffect transition="in" filter="fade">
                                      <p:cBhvr>
                                        <p:cTn id="40" dur="300"/>
                                        <p:tgtEl>
                                          <p:spTgt spid="29"/>
                                        </p:tgtEl>
                                      </p:cBhvr>
                                    </p:animEffect>
                                  </p:childTnLst>
                                </p:cTn>
                              </p:par>
                              <p:par>
                                <p:cTn id="41" presetID="10" presetClass="entr" presetSubtype="0" fill="hold" nodeType="withEffect">
                                  <p:stCondLst>
                                    <p:cond delay="1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300"/>
                                        <p:tgtEl>
                                          <p:spTgt spid="16"/>
                                        </p:tgtEl>
                                      </p:cBhvr>
                                    </p:animEffect>
                                  </p:childTnLst>
                                </p:cTn>
                              </p:par>
                              <p:par>
                                <p:cTn id="44" presetID="10" presetClass="entr" presetSubtype="0" fill="hold" nodeType="withEffect">
                                  <p:stCondLst>
                                    <p:cond delay="2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300"/>
                                        <p:tgtEl>
                                          <p:spTgt spid="22"/>
                                        </p:tgtEl>
                                      </p:cBhvr>
                                    </p:animEffect>
                                  </p:childTnLst>
                                </p:cTn>
                              </p:par>
                              <p:par>
                                <p:cTn id="47" presetID="10" presetClass="entr" presetSubtype="0" fill="hold" nodeType="withEffect">
                                  <p:stCondLst>
                                    <p:cond delay="3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300"/>
                                        <p:tgtEl>
                                          <p:spTgt spid="30"/>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300"/>
                                        <p:tgtEl>
                                          <p:spTgt spid="18"/>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300"/>
                                        <p:tgtEl>
                                          <p:spTgt spid="26"/>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300"/>
                                        <p:tgtEl>
                                          <p:spTgt spid="3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300" fill="hold"/>
                                        <p:tgtEl>
                                          <p:spTgt spid="19"/>
                                        </p:tgtEl>
                                        <p:attrNameLst>
                                          <p:attrName>ppt_w</p:attrName>
                                        </p:attrNameLst>
                                      </p:cBhvr>
                                      <p:tavLst>
                                        <p:tav tm="0">
                                          <p:val>
                                            <p:fltVal val="0"/>
                                          </p:val>
                                        </p:tav>
                                        <p:tav tm="100000">
                                          <p:val>
                                            <p:strVal val="#ppt_w"/>
                                          </p:val>
                                        </p:tav>
                                      </p:tavLst>
                                    </p:anim>
                                    <p:anim calcmode="lin" valueType="num">
                                      <p:cBhvr>
                                        <p:cTn id="62" dur="300" fill="hold"/>
                                        <p:tgtEl>
                                          <p:spTgt spid="19"/>
                                        </p:tgtEl>
                                        <p:attrNameLst>
                                          <p:attrName>ppt_h</p:attrName>
                                        </p:attrNameLst>
                                      </p:cBhvr>
                                      <p:tavLst>
                                        <p:tav tm="0">
                                          <p:val>
                                            <p:fltVal val="0"/>
                                          </p:val>
                                        </p:tav>
                                        <p:tav tm="100000">
                                          <p:val>
                                            <p:strVal val="#ppt_h"/>
                                          </p:val>
                                        </p:tav>
                                      </p:tavLst>
                                    </p:anim>
                                    <p:anim calcmode="lin" valueType="num">
                                      <p:cBhvr>
                                        <p:cTn id="63" dur="300" fill="hold"/>
                                        <p:tgtEl>
                                          <p:spTgt spid="19"/>
                                        </p:tgtEl>
                                        <p:attrNameLst>
                                          <p:attrName>style.rotation</p:attrName>
                                        </p:attrNameLst>
                                      </p:cBhvr>
                                      <p:tavLst>
                                        <p:tav tm="0">
                                          <p:val>
                                            <p:fltVal val="360"/>
                                          </p:val>
                                        </p:tav>
                                        <p:tav tm="100000">
                                          <p:val>
                                            <p:fltVal val="0"/>
                                          </p:val>
                                        </p:tav>
                                      </p:tavLst>
                                    </p:anim>
                                    <p:animEffect transition="in" filter="fade">
                                      <p:cBhvr>
                                        <p:cTn id="64" dur="300"/>
                                        <p:tgtEl>
                                          <p:spTgt spid="19"/>
                                        </p:tgtEl>
                                      </p:cBhvr>
                                    </p:animEffect>
                                  </p:childTnLst>
                                </p:cTn>
                              </p:par>
                              <p:par>
                                <p:cTn id="65" presetID="49" presetClass="entr" presetSubtype="0" decel="100000" fill="hold" grpId="0" nodeType="withEffect">
                                  <p:stCondLst>
                                    <p:cond delay="5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300" fill="hold"/>
                                        <p:tgtEl>
                                          <p:spTgt spid="27"/>
                                        </p:tgtEl>
                                        <p:attrNameLst>
                                          <p:attrName>ppt_w</p:attrName>
                                        </p:attrNameLst>
                                      </p:cBhvr>
                                      <p:tavLst>
                                        <p:tav tm="0">
                                          <p:val>
                                            <p:fltVal val="0"/>
                                          </p:val>
                                        </p:tav>
                                        <p:tav tm="100000">
                                          <p:val>
                                            <p:strVal val="#ppt_w"/>
                                          </p:val>
                                        </p:tav>
                                      </p:tavLst>
                                    </p:anim>
                                    <p:anim calcmode="lin" valueType="num">
                                      <p:cBhvr>
                                        <p:cTn id="68" dur="300" fill="hold"/>
                                        <p:tgtEl>
                                          <p:spTgt spid="27"/>
                                        </p:tgtEl>
                                        <p:attrNameLst>
                                          <p:attrName>ppt_h</p:attrName>
                                        </p:attrNameLst>
                                      </p:cBhvr>
                                      <p:tavLst>
                                        <p:tav tm="0">
                                          <p:val>
                                            <p:fltVal val="0"/>
                                          </p:val>
                                        </p:tav>
                                        <p:tav tm="100000">
                                          <p:val>
                                            <p:strVal val="#ppt_h"/>
                                          </p:val>
                                        </p:tav>
                                      </p:tavLst>
                                    </p:anim>
                                    <p:anim calcmode="lin" valueType="num">
                                      <p:cBhvr>
                                        <p:cTn id="69" dur="300" fill="hold"/>
                                        <p:tgtEl>
                                          <p:spTgt spid="27"/>
                                        </p:tgtEl>
                                        <p:attrNameLst>
                                          <p:attrName>style.rotation</p:attrName>
                                        </p:attrNameLst>
                                      </p:cBhvr>
                                      <p:tavLst>
                                        <p:tav tm="0">
                                          <p:val>
                                            <p:fltVal val="360"/>
                                          </p:val>
                                        </p:tav>
                                        <p:tav tm="100000">
                                          <p:val>
                                            <p:fltVal val="0"/>
                                          </p:val>
                                        </p:tav>
                                      </p:tavLst>
                                    </p:anim>
                                    <p:animEffect transition="in" filter="fade">
                                      <p:cBhvr>
                                        <p:cTn id="70" dur="300"/>
                                        <p:tgtEl>
                                          <p:spTgt spid="27"/>
                                        </p:tgtEl>
                                      </p:cBhvr>
                                    </p:animEffect>
                                  </p:childTnLst>
                                </p:cTn>
                              </p:par>
                              <p:par>
                                <p:cTn id="71" presetID="49" presetClass="entr" presetSubtype="0" decel="100000" fill="hold" grpId="0" nodeType="withEffect">
                                  <p:stCondLst>
                                    <p:cond delay="7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300" fill="hold"/>
                                        <p:tgtEl>
                                          <p:spTgt spid="35"/>
                                        </p:tgtEl>
                                        <p:attrNameLst>
                                          <p:attrName>ppt_w</p:attrName>
                                        </p:attrNameLst>
                                      </p:cBhvr>
                                      <p:tavLst>
                                        <p:tav tm="0">
                                          <p:val>
                                            <p:fltVal val="0"/>
                                          </p:val>
                                        </p:tav>
                                        <p:tav tm="100000">
                                          <p:val>
                                            <p:strVal val="#ppt_w"/>
                                          </p:val>
                                        </p:tav>
                                      </p:tavLst>
                                    </p:anim>
                                    <p:anim calcmode="lin" valueType="num">
                                      <p:cBhvr>
                                        <p:cTn id="74" dur="300" fill="hold"/>
                                        <p:tgtEl>
                                          <p:spTgt spid="35"/>
                                        </p:tgtEl>
                                        <p:attrNameLst>
                                          <p:attrName>ppt_h</p:attrName>
                                        </p:attrNameLst>
                                      </p:cBhvr>
                                      <p:tavLst>
                                        <p:tav tm="0">
                                          <p:val>
                                            <p:fltVal val="0"/>
                                          </p:val>
                                        </p:tav>
                                        <p:tav tm="100000">
                                          <p:val>
                                            <p:strVal val="#ppt_h"/>
                                          </p:val>
                                        </p:tav>
                                      </p:tavLst>
                                    </p:anim>
                                    <p:anim calcmode="lin" valueType="num">
                                      <p:cBhvr>
                                        <p:cTn id="75" dur="300" fill="hold"/>
                                        <p:tgtEl>
                                          <p:spTgt spid="35"/>
                                        </p:tgtEl>
                                        <p:attrNameLst>
                                          <p:attrName>style.rotation</p:attrName>
                                        </p:attrNameLst>
                                      </p:cBhvr>
                                      <p:tavLst>
                                        <p:tav tm="0">
                                          <p:val>
                                            <p:fltVal val="360"/>
                                          </p:val>
                                        </p:tav>
                                        <p:tav tm="100000">
                                          <p:val>
                                            <p:fltVal val="0"/>
                                          </p:val>
                                        </p:tav>
                                      </p:tavLst>
                                    </p:anim>
                                    <p:animEffect transition="in" filter="fade">
                                      <p:cBhvr>
                                        <p:cTn id="76"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18" grpId="0"/>
      <p:bldP spid="19" grpId="0" animBg="1"/>
      <p:bldGraphic spid="20" grpId="0">
        <p:bldAsOne/>
      </p:bldGraphic>
      <p:bldP spid="21" grpId="0" animBg="1"/>
      <p:bldP spid="26" grpId="0"/>
      <p:bldP spid="27" grpId="0" animBg="1"/>
      <p:bldGraphic spid="28" grpId="0">
        <p:bldAsOne/>
      </p:bldGraphic>
      <p:bldP spid="29" grpId="0" animBg="1"/>
      <p:bldP spid="34" grpId="0"/>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people shaking hands&#10;&#10;Description automatically generated with low confidence">
            <a:extLst>
              <a:ext uri="{FF2B5EF4-FFF2-40B4-BE49-F238E27FC236}">
                <a16:creationId xmlns:a16="http://schemas.microsoft.com/office/drawing/2014/main" id="{FD1BC50C-3F5E-4418-8FB0-54DF577ADCC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33729" r="14173"/>
          <a:stretch/>
        </p:blipFill>
        <p:spPr>
          <a:xfrm>
            <a:off x="1524020" y="-2"/>
            <a:ext cx="10720086" cy="13716000"/>
          </a:xfrm>
        </p:spPr>
      </p:pic>
      <p:sp>
        <p:nvSpPr>
          <p:cNvPr id="3" name="Rectangle 2">
            <a:extLst>
              <a:ext uri="{FF2B5EF4-FFF2-40B4-BE49-F238E27FC236}">
                <a16:creationId xmlns:a16="http://schemas.microsoft.com/office/drawing/2014/main" id="{53B78F18-FCC2-44B9-B390-4D4691CC2A81}"/>
              </a:ext>
            </a:extLst>
          </p:cNvPr>
          <p:cNvSpPr/>
          <p:nvPr/>
        </p:nvSpPr>
        <p:spPr>
          <a:xfrm>
            <a:off x="12193587" y="0"/>
            <a:ext cx="121935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95BAD3-15D7-43D6-B1D7-4BA2932909B2}"/>
              </a:ext>
            </a:extLst>
          </p:cNvPr>
          <p:cNvSpPr txBox="1"/>
          <p:nvPr/>
        </p:nvSpPr>
        <p:spPr>
          <a:xfrm>
            <a:off x="14541485" y="1262076"/>
            <a:ext cx="7845872" cy="7400231"/>
          </a:xfrm>
          <a:prstGeom prst="rect">
            <a:avLst/>
          </a:prstGeom>
          <a:noFill/>
        </p:spPr>
        <p:txBody>
          <a:bodyPr wrap="square" rtlCol="0">
            <a:spAutoFit/>
          </a:bodyPr>
          <a:lstStyle/>
          <a:p>
            <a:pPr algn="ctr">
              <a:lnSpc>
                <a:spcPct val="150000"/>
              </a:lnSpc>
            </a:pPr>
            <a:r>
              <a:rPr lang="en-US" sz="3200" dirty="0">
                <a:solidFill>
                  <a:schemeClr val="bg1"/>
                </a:solidFill>
                <a:latin typeface="+mj-lt"/>
              </a:rPr>
              <a:t>We were previously using the KBB Instant Cash offer program and weren’t getting as great of return as promised so we decided to switch to the ProMax NADA powered variant called “Appraisal Express” It is super simple to use and we are seeing 25-40 leads come in every month. We typically see 10-20% of those leads turn into appointments/buyers! The cost Is minimal and well worth the investment.</a:t>
            </a:r>
          </a:p>
        </p:txBody>
      </p:sp>
      <p:grpSp>
        <p:nvGrpSpPr>
          <p:cNvPr id="9" name="Group 8">
            <a:extLst>
              <a:ext uri="{FF2B5EF4-FFF2-40B4-BE49-F238E27FC236}">
                <a16:creationId xmlns:a16="http://schemas.microsoft.com/office/drawing/2014/main" id="{D8F8E389-0492-4EFD-BFCB-9DAEDCFC4222}"/>
              </a:ext>
            </a:extLst>
          </p:cNvPr>
          <p:cNvGrpSpPr/>
          <p:nvPr/>
        </p:nvGrpSpPr>
        <p:grpSpPr>
          <a:xfrm>
            <a:off x="12980857" y="1220193"/>
            <a:ext cx="1263068" cy="1364144"/>
            <a:chOff x="3230446" y="10347158"/>
            <a:chExt cx="1849255" cy="1997242"/>
          </a:xfrm>
          <a:solidFill>
            <a:schemeClr val="tx1">
              <a:lumMod val="90000"/>
              <a:lumOff val="10000"/>
            </a:schemeClr>
          </a:solidFill>
          <a:effectLst/>
        </p:grpSpPr>
        <p:sp>
          <p:nvSpPr>
            <p:cNvPr id="10" name="Graphic 5">
              <a:extLst>
                <a:ext uri="{FF2B5EF4-FFF2-40B4-BE49-F238E27FC236}">
                  <a16:creationId xmlns:a16="http://schemas.microsoft.com/office/drawing/2014/main" id="{948FBED4-B85D-4B60-8C77-23C27571AFDE}"/>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bg1"/>
            </a:solidFill>
            <a:ln w="9525" cap="flat">
              <a:noFill/>
              <a:prstDash val="solid"/>
              <a:miter/>
            </a:ln>
          </p:spPr>
          <p:txBody>
            <a:bodyPr rtlCol="0" anchor="ctr"/>
            <a:lstStyle/>
            <a:p>
              <a:endParaRPr lang="en-US"/>
            </a:p>
          </p:txBody>
        </p:sp>
        <p:sp>
          <p:nvSpPr>
            <p:cNvPr id="11" name="Graphic 5">
              <a:extLst>
                <a:ext uri="{FF2B5EF4-FFF2-40B4-BE49-F238E27FC236}">
                  <a16:creationId xmlns:a16="http://schemas.microsoft.com/office/drawing/2014/main" id="{47A82200-8E61-4E31-AD69-68ED648D2BE0}"/>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bg1"/>
            </a:solidFill>
            <a:ln w="9525" cap="flat">
              <a:noFill/>
              <a:prstDash val="solid"/>
              <a:miter/>
            </a:ln>
          </p:spPr>
          <p:txBody>
            <a:bodyPr rtlCol="0" anchor="ctr"/>
            <a:lstStyle/>
            <a:p>
              <a:endParaRPr lang="en-US"/>
            </a:p>
          </p:txBody>
        </p:sp>
      </p:grpSp>
      <p:cxnSp>
        <p:nvCxnSpPr>
          <p:cNvPr id="12" name="Straight Connector 11">
            <a:extLst>
              <a:ext uri="{FF2B5EF4-FFF2-40B4-BE49-F238E27FC236}">
                <a16:creationId xmlns:a16="http://schemas.microsoft.com/office/drawing/2014/main" id="{83AA19C9-3038-4D65-AB2B-363BC822AC19}"/>
              </a:ext>
            </a:extLst>
          </p:cNvPr>
          <p:cNvCxnSpPr>
            <a:cxnSpLocks/>
          </p:cNvCxnSpPr>
          <p:nvPr/>
        </p:nvCxnSpPr>
        <p:spPr>
          <a:xfrm>
            <a:off x="16202050" y="9431426"/>
            <a:ext cx="452474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8A037E-D306-49C5-8C23-51C3120B38FF}"/>
              </a:ext>
            </a:extLst>
          </p:cNvPr>
          <p:cNvSpPr txBox="1"/>
          <p:nvPr/>
        </p:nvSpPr>
        <p:spPr>
          <a:xfrm>
            <a:off x="15911896" y="10454512"/>
            <a:ext cx="5105051" cy="1446550"/>
          </a:xfrm>
          <a:prstGeom prst="rect">
            <a:avLst/>
          </a:prstGeom>
          <a:noFill/>
        </p:spPr>
        <p:txBody>
          <a:bodyPr wrap="none" rtlCol="0">
            <a:spAutoFit/>
          </a:bodyPr>
          <a:lstStyle/>
          <a:p>
            <a:pPr algn="ctr"/>
            <a:r>
              <a:rPr lang="en-US" sz="4400" b="1" dirty="0">
                <a:solidFill>
                  <a:schemeClr val="bg1"/>
                </a:solidFill>
                <a:latin typeface="+mj-lt"/>
              </a:rPr>
              <a:t>Joseph Hawk, GM</a:t>
            </a:r>
          </a:p>
          <a:p>
            <a:pPr algn="ctr"/>
            <a:r>
              <a:rPr lang="en-US" sz="4400" b="1" dirty="0">
                <a:solidFill>
                  <a:schemeClr val="bg1"/>
                </a:solidFill>
              </a:rPr>
              <a:t>- </a:t>
            </a:r>
            <a:r>
              <a:rPr lang="en-US" sz="4400" b="1" dirty="0" err="1">
                <a:solidFill>
                  <a:schemeClr val="bg1"/>
                </a:solidFill>
                <a:latin typeface="+mj-lt"/>
              </a:rPr>
              <a:t>Kama'aina</a:t>
            </a:r>
            <a:r>
              <a:rPr lang="en-US" sz="4400" b="1" dirty="0">
                <a:solidFill>
                  <a:schemeClr val="bg1"/>
                </a:solidFill>
                <a:latin typeface="+mj-lt"/>
              </a:rPr>
              <a:t> Nissan-</a:t>
            </a:r>
          </a:p>
        </p:txBody>
      </p:sp>
      <p:sp>
        <p:nvSpPr>
          <p:cNvPr id="14" name="Rectangle 13">
            <a:extLst>
              <a:ext uri="{FF2B5EF4-FFF2-40B4-BE49-F238E27FC236}">
                <a16:creationId xmlns:a16="http://schemas.microsoft.com/office/drawing/2014/main" id="{98EF838C-8731-456F-A590-78BB79AB1923}"/>
              </a:ext>
            </a:extLst>
          </p:cNvPr>
          <p:cNvSpPr/>
          <p:nvPr/>
        </p:nvSpPr>
        <p:spPr>
          <a:xfrm>
            <a:off x="24387175" y="-1"/>
            <a:ext cx="17126585" cy="1371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5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200" fill="hold"/>
                                        <p:tgtEl>
                                          <p:spTgt spid="14"/>
                                        </p:tgtEl>
                                        <p:attrNameLst>
                                          <p:attrName>ppt_x</p:attrName>
                                        </p:attrNameLst>
                                      </p:cBhvr>
                                      <p:tavLst>
                                        <p:tav tm="0">
                                          <p:val>
                                            <p:strVal val="0-#ppt_w/2"/>
                                          </p:val>
                                        </p:tav>
                                        <p:tav tm="100000">
                                          <p:val>
                                            <p:strVal val="#ppt_x"/>
                                          </p:val>
                                        </p:tav>
                                      </p:tavLst>
                                    </p:anim>
                                    <p:anim calcmode="lin" valueType="num">
                                      <p:cBhvr additive="base">
                                        <p:cTn id="8" dur="22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300" fill="hold"/>
                                        <p:tgtEl>
                                          <p:spTgt spid="3"/>
                                        </p:tgtEl>
                                        <p:attrNameLst>
                                          <p:attrName>ppt_x</p:attrName>
                                        </p:attrNameLst>
                                      </p:cBhvr>
                                      <p:tavLst>
                                        <p:tav tm="0">
                                          <p:val>
                                            <p:strVal val="0-#ppt_w/2"/>
                                          </p:val>
                                        </p:tav>
                                        <p:tav tm="100000">
                                          <p:val>
                                            <p:strVal val="#ppt_x"/>
                                          </p:val>
                                        </p:tav>
                                      </p:tavLst>
                                    </p:anim>
                                    <p:anim calcmode="lin" valueType="num">
                                      <p:cBhvr additive="base">
                                        <p:cTn id="12" dur="13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200" fill="hold"/>
                                        <p:tgtEl>
                                          <p:spTgt spid="8"/>
                                        </p:tgtEl>
                                        <p:attrNameLst>
                                          <p:attrName>ppt_x</p:attrName>
                                        </p:attrNameLst>
                                      </p:cBhvr>
                                      <p:tavLst>
                                        <p:tav tm="0">
                                          <p:val>
                                            <p:strVal val="0-#ppt_w/2"/>
                                          </p:val>
                                        </p:tav>
                                        <p:tav tm="100000">
                                          <p:val>
                                            <p:strVal val="#ppt_x"/>
                                          </p:val>
                                        </p:tav>
                                      </p:tavLst>
                                    </p:anim>
                                    <p:anim calcmode="lin" valueType="num">
                                      <p:cBhvr additive="base">
                                        <p:cTn id="16" dur="22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200" fill="hold"/>
                                        <p:tgtEl>
                                          <p:spTgt spid="9"/>
                                        </p:tgtEl>
                                        <p:attrNameLst>
                                          <p:attrName>ppt_x</p:attrName>
                                        </p:attrNameLst>
                                      </p:cBhvr>
                                      <p:tavLst>
                                        <p:tav tm="0">
                                          <p:val>
                                            <p:strVal val="0-#ppt_w/2"/>
                                          </p:val>
                                        </p:tav>
                                        <p:tav tm="100000">
                                          <p:val>
                                            <p:strVal val="#ppt_x"/>
                                          </p:val>
                                        </p:tav>
                                      </p:tavLst>
                                    </p:anim>
                                    <p:anim calcmode="lin" valueType="num">
                                      <p:cBhvr additive="base">
                                        <p:cTn id="20" dur="22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200" fill="hold"/>
                                        <p:tgtEl>
                                          <p:spTgt spid="13"/>
                                        </p:tgtEl>
                                        <p:attrNameLst>
                                          <p:attrName>ppt_x</p:attrName>
                                        </p:attrNameLst>
                                      </p:cBhvr>
                                      <p:tavLst>
                                        <p:tav tm="0">
                                          <p:val>
                                            <p:strVal val="0-#ppt_w/2"/>
                                          </p:val>
                                        </p:tav>
                                        <p:tav tm="100000">
                                          <p:val>
                                            <p:strVal val="#ppt_x"/>
                                          </p:val>
                                        </p:tav>
                                      </p:tavLst>
                                    </p:anim>
                                    <p:anim calcmode="lin" valueType="num">
                                      <p:cBhvr additive="base">
                                        <p:cTn id="24" dur="22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200" fill="hold"/>
                                        <p:tgtEl>
                                          <p:spTgt spid="12"/>
                                        </p:tgtEl>
                                        <p:attrNameLst>
                                          <p:attrName>ppt_x</p:attrName>
                                        </p:attrNameLst>
                                      </p:cBhvr>
                                      <p:tavLst>
                                        <p:tav tm="0">
                                          <p:val>
                                            <p:strVal val="0-#ppt_w/2"/>
                                          </p:val>
                                        </p:tav>
                                        <p:tav tm="100000">
                                          <p:val>
                                            <p:strVal val="#ppt_x"/>
                                          </p:val>
                                        </p:tav>
                                      </p:tavLst>
                                    </p:anim>
                                    <p:anim calcmode="lin" valueType="num">
                                      <p:cBhvr additive="base">
                                        <p:cTn id="28" dur="22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7F2D372B-3B08-41D4-A603-E34ADEAD4F51}"/>
              </a:ext>
            </a:extLst>
          </p:cNvPr>
          <p:cNvGrpSpPr/>
          <p:nvPr/>
        </p:nvGrpSpPr>
        <p:grpSpPr>
          <a:xfrm>
            <a:off x="2514566" y="4742953"/>
            <a:ext cx="19358042" cy="5329431"/>
            <a:chOff x="2514566" y="4742953"/>
            <a:chExt cx="19358042" cy="5329431"/>
          </a:xfrm>
        </p:grpSpPr>
        <p:grpSp>
          <p:nvGrpSpPr>
            <p:cNvPr id="66" name="Group 65">
              <a:extLst>
                <a:ext uri="{FF2B5EF4-FFF2-40B4-BE49-F238E27FC236}">
                  <a16:creationId xmlns:a16="http://schemas.microsoft.com/office/drawing/2014/main" id="{6954C121-6411-42BE-8525-83109F6ED5AD}"/>
                </a:ext>
              </a:extLst>
            </p:cNvPr>
            <p:cNvGrpSpPr/>
            <p:nvPr/>
          </p:nvGrpSpPr>
          <p:grpSpPr>
            <a:xfrm>
              <a:off x="2514566" y="4742953"/>
              <a:ext cx="19358042" cy="5128020"/>
              <a:chOff x="2514566" y="4742953"/>
              <a:chExt cx="19358042" cy="5128020"/>
            </a:xfrm>
          </p:grpSpPr>
          <p:sp>
            <p:nvSpPr>
              <p:cNvPr id="6" name="Rectangle: Rounded Corners 5">
                <a:extLst>
                  <a:ext uri="{FF2B5EF4-FFF2-40B4-BE49-F238E27FC236}">
                    <a16:creationId xmlns:a16="http://schemas.microsoft.com/office/drawing/2014/main" id="{7970C44F-C9D2-4166-A187-CFC1EF2A8F8A}"/>
                  </a:ext>
                </a:extLst>
              </p:cNvPr>
              <p:cNvSpPr/>
              <p:nvPr/>
            </p:nvSpPr>
            <p:spPr>
              <a:xfrm>
                <a:off x="2514566" y="4889195"/>
                <a:ext cx="19358042" cy="4981778"/>
              </a:xfrm>
              <a:prstGeom prst="roundRect">
                <a:avLst/>
              </a:pr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2A62BC7F-466B-4CC2-8D48-ACF04E8EFC86}"/>
                  </a:ext>
                </a:extLst>
              </p:cNvPr>
              <p:cNvGrpSpPr/>
              <p:nvPr/>
            </p:nvGrpSpPr>
            <p:grpSpPr>
              <a:xfrm>
                <a:off x="3721478" y="4742953"/>
                <a:ext cx="14456782" cy="275133"/>
                <a:chOff x="3721478" y="4742953"/>
                <a:chExt cx="14456782" cy="275133"/>
              </a:xfrm>
            </p:grpSpPr>
            <p:sp>
              <p:nvSpPr>
                <p:cNvPr id="59" name="Isosceles Triangle 58">
                  <a:extLst>
                    <a:ext uri="{FF2B5EF4-FFF2-40B4-BE49-F238E27FC236}">
                      <a16:creationId xmlns:a16="http://schemas.microsoft.com/office/drawing/2014/main" id="{38CE1E96-2BA4-4D70-9564-5F409A29BD0F}"/>
                    </a:ext>
                  </a:extLst>
                </p:cNvPr>
                <p:cNvSpPr/>
                <p:nvPr/>
              </p:nvSpPr>
              <p:spPr>
                <a:xfrm rot="5400000">
                  <a:off x="3655552" y="4808879"/>
                  <a:ext cx="275133" cy="14328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E9306A91-F550-49D5-A576-3F001DFFED1C}"/>
                    </a:ext>
                  </a:extLst>
                </p:cNvPr>
                <p:cNvSpPr/>
                <p:nvPr/>
              </p:nvSpPr>
              <p:spPr>
                <a:xfrm rot="5400000">
                  <a:off x="7223866" y="4808879"/>
                  <a:ext cx="275133" cy="14328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112A89D6-4C7F-4ACD-8311-93877AB2F64E}"/>
                    </a:ext>
                  </a:extLst>
                </p:cNvPr>
                <p:cNvSpPr/>
                <p:nvPr/>
              </p:nvSpPr>
              <p:spPr>
                <a:xfrm rot="5400000">
                  <a:off x="10796226" y="4808879"/>
                  <a:ext cx="275133" cy="14328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A636ED48-79C1-4CC7-8E20-D11EA183603B}"/>
                    </a:ext>
                  </a:extLst>
                </p:cNvPr>
                <p:cNvSpPr/>
                <p:nvPr/>
              </p:nvSpPr>
              <p:spPr>
                <a:xfrm rot="5400000">
                  <a:off x="14387440" y="4808879"/>
                  <a:ext cx="275133" cy="14328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45CC9529-BA0F-4154-9863-5EB92AFD3C0F}"/>
                    </a:ext>
                  </a:extLst>
                </p:cNvPr>
                <p:cNvSpPr/>
                <p:nvPr/>
              </p:nvSpPr>
              <p:spPr>
                <a:xfrm rot="5400000">
                  <a:off x="17969053" y="4808879"/>
                  <a:ext cx="275133" cy="14328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Isosceles Triangle 63">
              <a:extLst>
                <a:ext uri="{FF2B5EF4-FFF2-40B4-BE49-F238E27FC236}">
                  <a16:creationId xmlns:a16="http://schemas.microsoft.com/office/drawing/2014/main" id="{6B7F25FF-AFB4-475B-9BD5-0DBEAA4AFC55}"/>
                </a:ext>
              </a:extLst>
            </p:cNvPr>
            <p:cNvSpPr/>
            <p:nvPr/>
          </p:nvSpPr>
          <p:spPr>
            <a:xfrm rot="16200000" flipH="1">
              <a:off x="15191370" y="9799333"/>
              <a:ext cx="402822" cy="14328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8912FAE2-873F-47EA-985B-48427BFDC427}"/>
              </a:ext>
            </a:extLst>
          </p:cNvPr>
          <p:cNvSpPr txBox="1"/>
          <p:nvPr/>
        </p:nvSpPr>
        <p:spPr>
          <a:xfrm>
            <a:off x="3520554" y="6632472"/>
            <a:ext cx="2778005" cy="2677656"/>
          </a:xfrm>
          <a:prstGeom prst="rect">
            <a:avLst/>
          </a:prstGeom>
          <a:noFill/>
        </p:spPr>
        <p:txBody>
          <a:bodyPr wrap="square" rtlCol="0">
            <a:spAutoFit/>
          </a:bodyPr>
          <a:lstStyle/>
          <a:p>
            <a:r>
              <a:rPr lang="en-US" sz="2800" dirty="0"/>
              <a:t>Trigger Leads</a:t>
            </a:r>
          </a:p>
          <a:p>
            <a:r>
              <a:rPr lang="en-US" sz="2000" dirty="0"/>
              <a:t>Maximize your marketing dollars by targeting consumers that are actively pursuing an auto loan and have the intention of buying a car today</a:t>
            </a:r>
          </a:p>
        </p:txBody>
      </p:sp>
      <p:sp>
        <p:nvSpPr>
          <p:cNvPr id="42" name="TextBox 41">
            <a:extLst>
              <a:ext uri="{FF2B5EF4-FFF2-40B4-BE49-F238E27FC236}">
                <a16:creationId xmlns:a16="http://schemas.microsoft.com/office/drawing/2014/main" id="{3C3C441A-A79D-41E7-8FA0-A808BC4BC3A5}"/>
              </a:ext>
            </a:extLst>
          </p:cNvPr>
          <p:cNvSpPr txBox="1"/>
          <p:nvPr/>
        </p:nvSpPr>
        <p:spPr>
          <a:xfrm>
            <a:off x="7083779" y="6632472"/>
            <a:ext cx="2778005" cy="2677656"/>
          </a:xfrm>
          <a:prstGeom prst="rect">
            <a:avLst/>
          </a:prstGeom>
          <a:noFill/>
        </p:spPr>
        <p:txBody>
          <a:bodyPr wrap="square" rtlCol="0">
            <a:spAutoFit/>
          </a:bodyPr>
          <a:lstStyle/>
          <a:p>
            <a:r>
              <a:rPr lang="en-US" sz="2800" dirty="0"/>
              <a:t>Internet Leads</a:t>
            </a:r>
          </a:p>
          <a:p>
            <a:r>
              <a:rPr lang="en-US" sz="2000" dirty="0"/>
              <a:t>Save time and effort with our guaranteed solution that delivers high quality prospects who have filled out an online credit application</a:t>
            </a:r>
          </a:p>
        </p:txBody>
      </p:sp>
      <p:sp>
        <p:nvSpPr>
          <p:cNvPr id="43" name="TextBox 42">
            <a:extLst>
              <a:ext uri="{FF2B5EF4-FFF2-40B4-BE49-F238E27FC236}">
                <a16:creationId xmlns:a16="http://schemas.microsoft.com/office/drawing/2014/main" id="{4FE58B2E-6FB6-4924-A431-5151024E542E}"/>
              </a:ext>
            </a:extLst>
          </p:cNvPr>
          <p:cNvSpPr txBox="1"/>
          <p:nvPr/>
        </p:nvSpPr>
        <p:spPr>
          <a:xfrm>
            <a:off x="10660732" y="6632472"/>
            <a:ext cx="3169568" cy="2369880"/>
          </a:xfrm>
          <a:prstGeom prst="rect">
            <a:avLst/>
          </a:prstGeom>
          <a:noFill/>
        </p:spPr>
        <p:txBody>
          <a:bodyPr wrap="square" rtlCol="0">
            <a:spAutoFit/>
          </a:bodyPr>
          <a:lstStyle/>
          <a:p>
            <a:r>
              <a:rPr lang="en-US" sz="2800" dirty="0"/>
              <a:t>Bankruptcy Leads</a:t>
            </a:r>
          </a:p>
          <a:p>
            <a:r>
              <a:rPr lang="en-US" sz="2000" dirty="0"/>
              <a:t>Use our extremely effective and automated system to convert all the bankruptcy sales opportunities in your market area</a:t>
            </a:r>
          </a:p>
        </p:txBody>
      </p:sp>
      <p:sp>
        <p:nvSpPr>
          <p:cNvPr id="44" name="TextBox 43">
            <a:extLst>
              <a:ext uri="{FF2B5EF4-FFF2-40B4-BE49-F238E27FC236}">
                <a16:creationId xmlns:a16="http://schemas.microsoft.com/office/drawing/2014/main" id="{5E7845D3-BA37-46CA-AC20-7A7808E0B57B}"/>
              </a:ext>
            </a:extLst>
          </p:cNvPr>
          <p:cNvSpPr txBox="1"/>
          <p:nvPr/>
        </p:nvSpPr>
        <p:spPr>
          <a:xfrm>
            <a:off x="14251414" y="6632472"/>
            <a:ext cx="2778005" cy="2062103"/>
          </a:xfrm>
          <a:prstGeom prst="rect">
            <a:avLst/>
          </a:prstGeom>
          <a:noFill/>
        </p:spPr>
        <p:txBody>
          <a:bodyPr wrap="square" rtlCol="0">
            <a:spAutoFit/>
          </a:bodyPr>
          <a:lstStyle/>
          <a:p>
            <a:r>
              <a:rPr lang="en-US" sz="2800" dirty="0"/>
              <a:t>Direct Mail</a:t>
            </a:r>
          </a:p>
          <a:p>
            <a:r>
              <a:rPr lang="en-US" sz="2000" dirty="0"/>
              <a:t>Supercharge your lead generation efforts with ProMax’s award winning Direct Mail solution</a:t>
            </a:r>
          </a:p>
        </p:txBody>
      </p:sp>
      <p:sp>
        <p:nvSpPr>
          <p:cNvPr id="45" name="TextBox 44">
            <a:extLst>
              <a:ext uri="{FF2B5EF4-FFF2-40B4-BE49-F238E27FC236}">
                <a16:creationId xmlns:a16="http://schemas.microsoft.com/office/drawing/2014/main" id="{06B20776-917B-4114-9F33-D6638F5E2559}"/>
              </a:ext>
            </a:extLst>
          </p:cNvPr>
          <p:cNvSpPr txBox="1"/>
          <p:nvPr/>
        </p:nvSpPr>
        <p:spPr>
          <a:xfrm>
            <a:off x="17814640" y="6632472"/>
            <a:ext cx="2778005" cy="2677656"/>
          </a:xfrm>
          <a:prstGeom prst="rect">
            <a:avLst/>
          </a:prstGeom>
          <a:noFill/>
        </p:spPr>
        <p:txBody>
          <a:bodyPr wrap="square" rtlCol="0">
            <a:spAutoFit/>
          </a:bodyPr>
          <a:lstStyle/>
          <a:p>
            <a:r>
              <a:rPr lang="en-US" sz="2800" dirty="0"/>
              <a:t>BDC Services</a:t>
            </a:r>
          </a:p>
          <a:p>
            <a:r>
              <a:rPr lang="en-US" sz="2000" dirty="0"/>
              <a:t>Our experienced BDC in conjunction with our award-winning mail solution and lead generation tools will supercharge your appointments</a:t>
            </a:r>
          </a:p>
        </p:txBody>
      </p:sp>
      <p:grpSp>
        <p:nvGrpSpPr>
          <p:cNvPr id="51" name="Group 50">
            <a:extLst>
              <a:ext uri="{FF2B5EF4-FFF2-40B4-BE49-F238E27FC236}">
                <a16:creationId xmlns:a16="http://schemas.microsoft.com/office/drawing/2014/main" id="{C15571CE-6BD8-4BAA-862E-247FBB0AB4D6}"/>
              </a:ext>
            </a:extLst>
          </p:cNvPr>
          <p:cNvGrpSpPr/>
          <p:nvPr/>
        </p:nvGrpSpPr>
        <p:grpSpPr>
          <a:xfrm>
            <a:off x="3870445" y="3730862"/>
            <a:ext cx="2050768" cy="2316664"/>
            <a:chOff x="3870445" y="3022940"/>
            <a:chExt cx="2050768" cy="2316664"/>
          </a:xfrm>
        </p:grpSpPr>
        <p:grpSp>
          <p:nvGrpSpPr>
            <p:cNvPr id="29" name="Group 28">
              <a:extLst>
                <a:ext uri="{FF2B5EF4-FFF2-40B4-BE49-F238E27FC236}">
                  <a16:creationId xmlns:a16="http://schemas.microsoft.com/office/drawing/2014/main" id="{51045BF8-1900-454A-B386-C3F33A7976AC}"/>
                </a:ext>
              </a:extLst>
            </p:cNvPr>
            <p:cNvGrpSpPr/>
            <p:nvPr/>
          </p:nvGrpSpPr>
          <p:grpSpPr>
            <a:xfrm>
              <a:off x="3870445" y="3022940"/>
              <a:ext cx="2050768" cy="2316664"/>
              <a:chOff x="5853253" y="2032340"/>
              <a:chExt cx="2050768" cy="2316664"/>
            </a:xfrm>
          </p:grpSpPr>
          <p:sp>
            <p:nvSpPr>
              <p:cNvPr id="10" name="Oval 9">
                <a:extLst>
                  <a:ext uri="{FF2B5EF4-FFF2-40B4-BE49-F238E27FC236}">
                    <a16:creationId xmlns:a16="http://schemas.microsoft.com/office/drawing/2014/main" id="{11BAED93-933A-42C4-BE20-A19DCA3209B4}"/>
                  </a:ext>
                </a:extLst>
              </p:cNvPr>
              <p:cNvSpPr/>
              <p:nvPr/>
            </p:nvSpPr>
            <p:spPr>
              <a:xfrm>
                <a:off x="6140956" y="2296235"/>
                <a:ext cx="1502819" cy="15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5F3CA5E1-7121-448A-B919-ECC77BE47E63}"/>
                  </a:ext>
                </a:extLst>
              </p:cNvPr>
              <p:cNvSpPr>
                <a:spLocks noEditPoints="1"/>
              </p:cNvSpPr>
              <p:nvPr/>
            </p:nvSpPr>
            <p:spPr bwMode="auto">
              <a:xfrm>
                <a:off x="5853253" y="2032340"/>
                <a:ext cx="2050768" cy="2316664"/>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chemeClr val="accent1"/>
              </a:solidFill>
              <a:ln w="85725">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C077B2C1-B2BB-4F54-90B8-2CCAA1CC784F}"/>
                </a:ext>
              </a:extLst>
            </p:cNvPr>
            <p:cNvSpPr/>
            <p:nvPr/>
          </p:nvSpPr>
          <p:spPr>
            <a:xfrm>
              <a:off x="4290536" y="3373311"/>
              <a:ext cx="1210588" cy="1323439"/>
            </a:xfrm>
            <a:prstGeom prst="rect">
              <a:avLst/>
            </a:prstGeom>
          </p:spPr>
          <p:txBody>
            <a:bodyPr wrap="none" anchor="ctr">
              <a:spAutoFit/>
            </a:bodyPr>
            <a:lstStyle/>
            <a:p>
              <a:pPr algn="ctr"/>
              <a:r>
                <a:rPr lang="en-US" sz="8000" dirty="0">
                  <a:solidFill>
                    <a:schemeClr val="tx1">
                      <a:lumMod val="25000"/>
                      <a:lumOff val="75000"/>
                    </a:schemeClr>
                  </a:solidFill>
                  <a:latin typeface="Designball-Buildings-01" pitchFamily="2" charset="0"/>
                </a:rPr>
                <a:t>B</a:t>
              </a:r>
            </a:p>
          </p:txBody>
        </p:sp>
      </p:grpSp>
      <p:grpSp>
        <p:nvGrpSpPr>
          <p:cNvPr id="52" name="Group 51">
            <a:extLst>
              <a:ext uri="{FF2B5EF4-FFF2-40B4-BE49-F238E27FC236}">
                <a16:creationId xmlns:a16="http://schemas.microsoft.com/office/drawing/2014/main" id="{BC5B8A2A-90E7-4C19-B56E-21C507751F1B}"/>
              </a:ext>
            </a:extLst>
          </p:cNvPr>
          <p:cNvGrpSpPr/>
          <p:nvPr/>
        </p:nvGrpSpPr>
        <p:grpSpPr>
          <a:xfrm>
            <a:off x="7447398" y="3730862"/>
            <a:ext cx="2050768" cy="2316664"/>
            <a:chOff x="7447398" y="3022940"/>
            <a:chExt cx="2050768" cy="2316664"/>
          </a:xfrm>
        </p:grpSpPr>
        <p:grpSp>
          <p:nvGrpSpPr>
            <p:cNvPr id="30" name="Group 29">
              <a:extLst>
                <a:ext uri="{FF2B5EF4-FFF2-40B4-BE49-F238E27FC236}">
                  <a16:creationId xmlns:a16="http://schemas.microsoft.com/office/drawing/2014/main" id="{D219AD6C-8E49-43EB-8AE3-2EEDAD646ECB}"/>
                </a:ext>
              </a:extLst>
            </p:cNvPr>
            <p:cNvGrpSpPr/>
            <p:nvPr/>
          </p:nvGrpSpPr>
          <p:grpSpPr>
            <a:xfrm>
              <a:off x="7447398" y="3022940"/>
              <a:ext cx="2050768" cy="2316664"/>
              <a:chOff x="8510728" y="2032340"/>
              <a:chExt cx="2050768" cy="2316664"/>
            </a:xfrm>
          </p:grpSpPr>
          <p:sp>
            <p:nvSpPr>
              <p:cNvPr id="17" name="Oval 16">
                <a:extLst>
                  <a:ext uri="{FF2B5EF4-FFF2-40B4-BE49-F238E27FC236}">
                    <a16:creationId xmlns:a16="http://schemas.microsoft.com/office/drawing/2014/main" id="{AF704123-B445-42A1-9862-3AE0D046E17C}"/>
                  </a:ext>
                </a:extLst>
              </p:cNvPr>
              <p:cNvSpPr/>
              <p:nvPr/>
            </p:nvSpPr>
            <p:spPr>
              <a:xfrm>
                <a:off x="8798431" y="2296235"/>
                <a:ext cx="1502819" cy="15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ACCEEBD7-FD56-4DF6-AE1B-A16D522A96C5}"/>
                  </a:ext>
                </a:extLst>
              </p:cNvPr>
              <p:cNvSpPr>
                <a:spLocks noEditPoints="1"/>
              </p:cNvSpPr>
              <p:nvPr/>
            </p:nvSpPr>
            <p:spPr bwMode="auto">
              <a:xfrm>
                <a:off x="8510728" y="2032340"/>
                <a:ext cx="2050768" cy="2316664"/>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chemeClr val="accent3"/>
              </a:solidFill>
              <a:ln w="85725">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7" name="Rectangle 46">
              <a:extLst>
                <a:ext uri="{FF2B5EF4-FFF2-40B4-BE49-F238E27FC236}">
                  <a16:creationId xmlns:a16="http://schemas.microsoft.com/office/drawing/2014/main" id="{37C4B70B-6CAD-4107-996B-3D25B41DB449}"/>
                </a:ext>
              </a:extLst>
            </p:cNvPr>
            <p:cNvSpPr/>
            <p:nvPr/>
          </p:nvSpPr>
          <p:spPr>
            <a:xfrm>
              <a:off x="7867487" y="3335299"/>
              <a:ext cx="1210588" cy="1323439"/>
            </a:xfrm>
            <a:prstGeom prst="rect">
              <a:avLst/>
            </a:prstGeom>
          </p:spPr>
          <p:txBody>
            <a:bodyPr wrap="none" anchor="ctr">
              <a:spAutoFit/>
            </a:bodyPr>
            <a:lstStyle/>
            <a:p>
              <a:pPr algn="ctr"/>
              <a:r>
                <a:rPr lang="en-US" sz="8000" dirty="0">
                  <a:solidFill>
                    <a:schemeClr val="tx1">
                      <a:lumMod val="25000"/>
                      <a:lumOff val="75000"/>
                    </a:schemeClr>
                  </a:solidFill>
                  <a:latin typeface="Designball-Location-01" pitchFamily="2" charset="0"/>
                </a:rPr>
                <a:t>D</a:t>
              </a:r>
            </a:p>
          </p:txBody>
        </p:sp>
      </p:grpSp>
      <p:grpSp>
        <p:nvGrpSpPr>
          <p:cNvPr id="53" name="Group 52">
            <a:extLst>
              <a:ext uri="{FF2B5EF4-FFF2-40B4-BE49-F238E27FC236}">
                <a16:creationId xmlns:a16="http://schemas.microsoft.com/office/drawing/2014/main" id="{5426F5D9-EA3D-4099-A414-3A11659BABFD}"/>
              </a:ext>
            </a:extLst>
          </p:cNvPr>
          <p:cNvGrpSpPr/>
          <p:nvPr/>
        </p:nvGrpSpPr>
        <p:grpSpPr>
          <a:xfrm>
            <a:off x="11024351" y="3730862"/>
            <a:ext cx="2050768" cy="2316664"/>
            <a:chOff x="11024351" y="3022940"/>
            <a:chExt cx="2050768" cy="2316664"/>
          </a:xfrm>
        </p:grpSpPr>
        <p:grpSp>
          <p:nvGrpSpPr>
            <p:cNvPr id="31" name="Group 30">
              <a:extLst>
                <a:ext uri="{FF2B5EF4-FFF2-40B4-BE49-F238E27FC236}">
                  <a16:creationId xmlns:a16="http://schemas.microsoft.com/office/drawing/2014/main" id="{71507E0F-69BC-43A4-AE55-C9C4B00F2D3E}"/>
                </a:ext>
              </a:extLst>
            </p:cNvPr>
            <p:cNvGrpSpPr/>
            <p:nvPr/>
          </p:nvGrpSpPr>
          <p:grpSpPr>
            <a:xfrm>
              <a:off x="11024351" y="3022940"/>
              <a:ext cx="2050768" cy="2316664"/>
              <a:chOff x="11168203" y="2032340"/>
              <a:chExt cx="2050768" cy="2316664"/>
            </a:xfrm>
          </p:grpSpPr>
          <p:sp>
            <p:nvSpPr>
              <p:cNvPr id="20" name="Oval 19">
                <a:extLst>
                  <a:ext uri="{FF2B5EF4-FFF2-40B4-BE49-F238E27FC236}">
                    <a16:creationId xmlns:a16="http://schemas.microsoft.com/office/drawing/2014/main" id="{BC906022-AA53-4F21-81BB-5FCC0E7085D6}"/>
                  </a:ext>
                </a:extLst>
              </p:cNvPr>
              <p:cNvSpPr/>
              <p:nvPr/>
            </p:nvSpPr>
            <p:spPr>
              <a:xfrm>
                <a:off x="11455906" y="2296235"/>
                <a:ext cx="1502819" cy="15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07D984F5-45D4-4B64-8EA9-E6B05E2265EC}"/>
                  </a:ext>
                </a:extLst>
              </p:cNvPr>
              <p:cNvSpPr>
                <a:spLocks noEditPoints="1"/>
              </p:cNvSpPr>
              <p:nvPr/>
            </p:nvSpPr>
            <p:spPr bwMode="auto">
              <a:xfrm>
                <a:off x="11168203" y="2032340"/>
                <a:ext cx="2050768" cy="2316664"/>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chemeClr val="tx1"/>
              </a:solidFill>
              <a:ln w="85725">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8" name="Rectangle 47">
              <a:extLst>
                <a:ext uri="{FF2B5EF4-FFF2-40B4-BE49-F238E27FC236}">
                  <a16:creationId xmlns:a16="http://schemas.microsoft.com/office/drawing/2014/main" id="{559E0701-7A14-446A-8259-6AB8C8AF8D01}"/>
                </a:ext>
              </a:extLst>
            </p:cNvPr>
            <p:cNvSpPr/>
            <p:nvPr/>
          </p:nvSpPr>
          <p:spPr>
            <a:xfrm>
              <a:off x="11458169" y="3373311"/>
              <a:ext cx="1210588" cy="1323439"/>
            </a:xfrm>
            <a:prstGeom prst="rect">
              <a:avLst/>
            </a:prstGeom>
          </p:spPr>
          <p:txBody>
            <a:bodyPr wrap="none" anchor="ctr">
              <a:spAutoFit/>
            </a:bodyPr>
            <a:lstStyle/>
            <a:p>
              <a:pPr algn="ctr"/>
              <a:r>
                <a:rPr lang="en-US" sz="8000" dirty="0">
                  <a:solidFill>
                    <a:schemeClr val="tx1">
                      <a:lumMod val="25000"/>
                      <a:lumOff val="75000"/>
                    </a:schemeClr>
                  </a:solidFill>
                  <a:latin typeface="Designball-Electronic-Device-02" pitchFamily="2" charset="0"/>
                </a:rPr>
                <a:t>f</a:t>
              </a:r>
            </a:p>
          </p:txBody>
        </p:sp>
      </p:grpSp>
      <p:grpSp>
        <p:nvGrpSpPr>
          <p:cNvPr id="54" name="Group 53">
            <a:extLst>
              <a:ext uri="{FF2B5EF4-FFF2-40B4-BE49-F238E27FC236}">
                <a16:creationId xmlns:a16="http://schemas.microsoft.com/office/drawing/2014/main" id="{579BA922-3798-4C27-B5E7-EEF858E1AF5E}"/>
              </a:ext>
            </a:extLst>
          </p:cNvPr>
          <p:cNvGrpSpPr/>
          <p:nvPr/>
        </p:nvGrpSpPr>
        <p:grpSpPr>
          <a:xfrm>
            <a:off x="14601305" y="3730862"/>
            <a:ext cx="2050768" cy="2316664"/>
            <a:chOff x="14601305" y="3022940"/>
            <a:chExt cx="2050768" cy="2316664"/>
          </a:xfrm>
        </p:grpSpPr>
        <p:grpSp>
          <p:nvGrpSpPr>
            <p:cNvPr id="32" name="Group 31">
              <a:extLst>
                <a:ext uri="{FF2B5EF4-FFF2-40B4-BE49-F238E27FC236}">
                  <a16:creationId xmlns:a16="http://schemas.microsoft.com/office/drawing/2014/main" id="{4CA03B94-30CA-4BB6-9AC8-6FB7583BCDE7}"/>
                </a:ext>
              </a:extLst>
            </p:cNvPr>
            <p:cNvGrpSpPr/>
            <p:nvPr/>
          </p:nvGrpSpPr>
          <p:grpSpPr>
            <a:xfrm>
              <a:off x="14601305" y="3022940"/>
              <a:ext cx="2050768" cy="2316664"/>
              <a:chOff x="13825678" y="2032340"/>
              <a:chExt cx="2050768" cy="2316664"/>
            </a:xfrm>
          </p:grpSpPr>
          <p:sp>
            <p:nvSpPr>
              <p:cNvPr id="23" name="Oval 22">
                <a:extLst>
                  <a:ext uri="{FF2B5EF4-FFF2-40B4-BE49-F238E27FC236}">
                    <a16:creationId xmlns:a16="http://schemas.microsoft.com/office/drawing/2014/main" id="{806EB645-C5F4-4B44-BE97-64A5365F17D4}"/>
                  </a:ext>
                </a:extLst>
              </p:cNvPr>
              <p:cNvSpPr/>
              <p:nvPr/>
            </p:nvSpPr>
            <p:spPr>
              <a:xfrm>
                <a:off x="14113381" y="2296235"/>
                <a:ext cx="1502819" cy="15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851D80B4-DD45-4A8B-8056-BCF9EAFC1225}"/>
                  </a:ext>
                </a:extLst>
              </p:cNvPr>
              <p:cNvSpPr>
                <a:spLocks noEditPoints="1"/>
              </p:cNvSpPr>
              <p:nvPr/>
            </p:nvSpPr>
            <p:spPr bwMode="auto">
              <a:xfrm>
                <a:off x="13825678" y="2032340"/>
                <a:ext cx="2050768" cy="2316664"/>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chemeClr val="accent5"/>
              </a:solidFill>
              <a:ln w="85725">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9" name="Rectangle 48">
              <a:extLst>
                <a:ext uri="{FF2B5EF4-FFF2-40B4-BE49-F238E27FC236}">
                  <a16:creationId xmlns:a16="http://schemas.microsoft.com/office/drawing/2014/main" id="{E5DEC641-428B-41EC-9B9B-6DF2C0A23F21}"/>
                </a:ext>
              </a:extLst>
            </p:cNvPr>
            <p:cNvSpPr/>
            <p:nvPr/>
          </p:nvSpPr>
          <p:spPr>
            <a:xfrm>
              <a:off x="15035122" y="3510877"/>
              <a:ext cx="1210589" cy="1323439"/>
            </a:xfrm>
            <a:prstGeom prst="rect">
              <a:avLst/>
            </a:prstGeom>
          </p:spPr>
          <p:txBody>
            <a:bodyPr wrap="none" anchor="ctr">
              <a:spAutoFit/>
            </a:bodyPr>
            <a:lstStyle/>
            <a:p>
              <a:pPr algn="ctr"/>
              <a:r>
                <a:rPr lang="en-US" sz="8000" dirty="0">
                  <a:solidFill>
                    <a:schemeClr val="tx1">
                      <a:lumMod val="25000"/>
                      <a:lumOff val="75000"/>
                    </a:schemeClr>
                  </a:solidFill>
                  <a:latin typeface="Designball-Location-01" pitchFamily="2" charset="0"/>
                </a:rPr>
                <a:t>E</a:t>
              </a:r>
            </a:p>
          </p:txBody>
        </p:sp>
      </p:grpSp>
      <p:grpSp>
        <p:nvGrpSpPr>
          <p:cNvPr id="55" name="Group 54">
            <a:extLst>
              <a:ext uri="{FF2B5EF4-FFF2-40B4-BE49-F238E27FC236}">
                <a16:creationId xmlns:a16="http://schemas.microsoft.com/office/drawing/2014/main" id="{1BBFAC2C-83C1-4180-8570-8534A92AE190}"/>
              </a:ext>
            </a:extLst>
          </p:cNvPr>
          <p:cNvGrpSpPr/>
          <p:nvPr/>
        </p:nvGrpSpPr>
        <p:grpSpPr>
          <a:xfrm>
            <a:off x="18178259" y="3730862"/>
            <a:ext cx="2050768" cy="2316664"/>
            <a:chOff x="18178259" y="3022940"/>
            <a:chExt cx="2050768" cy="2316664"/>
          </a:xfrm>
        </p:grpSpPr>
        <p:grpSp>
          <p:nvGrpSpPr>
            <p:cNvPr id="33" name="Group 32">
              <a:extLst>
                <a:ext uri="{FF2B5EF4-FFF2-40B4-BE49-F238E27FC236}">
                  <a16:creationId xmlns:a16="http://schemas.microsoft.com/office/drawing/2014/main" id="{E84D82D2-1CF8-46C1-9A02-1E13732E9DF4}"/>
                </a:ext>
              </a:extLst>
            </p:cNvPr>
            <p:cNvGrpSpPr/>
            <p:nvPr/>
          </p:nvGrpSpPr>
          <p:grpSpPr>
            <a:xfrm>
              <a:off x="18178259" y="3022940"/>
              <a:ext cx="2050768" cy="2316664"/>
              <a:chOff x="16483153" y="2032340"/>
              <a:chExt cx="2050768" cy="2316664"/>
            </a:xfrm>
          </p:grpSpPr>
          <p:sp>
            <p:nvSpPr>
              <p:cNvPr id="26" name="Oval 25">
                <a:extLst>
                  <a:ext uri="{FF2B5EF4-FFF2-40B4-BE49-F238E27FC236}">
                    <a16:creationId xmlns:a16="http://schemas.microsoft.com/office/drawing/2014/main" id="{DC860BD3-371A-44CA-86FF-5B2B3926E97B}"/>
                  </a:ext>
                </a:extLst>
              </p:cNvPr>
              <p:cNvSpPr/>
              <p:nvPr/>
            </p:nvSpPr>
            <p:spPr>
              <a:xfrm>
                <a:off x="16770856" y="2296235"/>
                <a:ext cx="1502819" cy="15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72389BCD-4B0F-4C08-907F-F95381A764A6}"/>
                  </a:ext>
                </a:extLst>
              </p:cNvPr>
              <p:cNvSpPr>
                <a:spLocks noEditPoints="1"/>
              </p:cNvSpPr>
              <p:nvPr/>
            </p:nvSpPr>
            <p:spPr bwMode="auto">
              <a:xfrm>
                <a:off x="16483153" y="2032340"/>
                <a:ext cx="2050768" cy="2316664"/>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chemeClr val="bg2"/>
              </a:solidFill>
              <a:ln w="85725">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50" name="Rectangle 49">
              <a:extLst>
                <a:ext uri="{FF2B5EF4-FFF2-40B4-BE49-F238E27FC236}">
                  <a16:creationId xmlns:a16="http://schemas.microsoft.com/office/drawing/2014/main" id="{CF9D9F30-7207-4301-925F-C7351CD26F40}"/>
                </a:ext>
              </a:extLst>
            </p:cNvPr>
            <p:cNvSpPr/>
            <p:nvPr/>
          </p:nvSpPr>
          <p:spPr>
            <a:xfrm>
              <a:off x="18612077" y="3466215"/>
              <a:ext cx="1210588" cy="1323439"/>
            </a:xfrm>
            <a:prstGeom prst="rect">
              <a:avLst/>
            </a:prstGeom>
          </p:spPr>
          <p:txBody>
            <a:bodyPr wrap="none" anchor="ctr">
              <a:spAutoFit/>
            </a:bodyPr>
            <a:lstStyle/>
            <a:p>
              <a:pPr algn="ctr"/>
              <a:r>
                <a:rPr lang="en-US" sz="8000" dirty="0">
                  <a:solidFill>
                    <a:schemeClr val="tx1">
                      <a:lumMod val="25000"/>
                      <a:lumOff val="75000"/>
                    </a:schemeClr>
                  </a:solidFill>
                  <a:latin typeface="Designball-Users-01" pitchFamily="2" charset="0"/>
                </a:rPr>
                <a:t>T</a:t>
              </a:r>
            </a:p>
          </p:txBody>
        </p:sp>
      </p:grpSp>
      <p:sp>
        <p:nvSpPr>
          <p:cNvPr id="56" name="TextBox 55">
            <a:extLst>
              <a:ext uri="{FF2B5EF4-FFF2-40B4-BE49-F238E27FC236}">
                <a16:creationId xmlns:a16="http://schemas.microsoft.com/office/drawing/2014/main" id="{28249561-8E79-4E99-BAFE-1B4B1CF01D49}"/>
              </a:ext>
            </a:extLst>
          </p:cNvPr>
          <p:cNvSpPr txBox="1"/>
          <p:nvPr/>
        </p:nvSpPr>
        <p:spPr>
          <a:xfrm>
            <a:off x="9387795" y="10600298"/>
            <a:ext cx="5615514" cy="1569660"/>
          </a:xfrm>
          <a:prstGeom prst="rect">
            <a:avLst/>
          </a:prstGeom>
          <a:noFill/>
        </p:spPr>
        <p:txBody>
          <a:bodyPr wrap="square" rtlCol="0">
            <a:spAutoFit/>
          </a:bodyPr>
          <a:lstStyle/>
          <a:p>
            <a:pPr algn="ctr"/>
            <a:r>
              <a:rPr lang="en-US" sz="2400" dirty="0"/>
              <a:t>Cost effective lead generation tools to fill your pipeline and put your brand in front of consumers at the moment they are looking for a vehicle</a:t>
            </a:r>
          </a:p>
        </p:txBody>
      </p:sp>
      <p:sp>
        <p:nvSpPr>
          <p:cNvPr id="57" name="Title 1">
            <a:extLst>
              <a:ext uri="{FF2B5EF4-FFF2-40B4-BE49-F238E27FC236}">
                <a16:creationId xmlns:a16="http://schemas.microsoft.com/office/drawing/2014/main" id="{501B0C29-38F5-4CB0-96E8-8B18B0FD30E8}"/>
              </a:ext>
            </a:extLst>
          </p:cNvPr>
          <p:cNvSpPr txBox="1">
            <a:spLocks/>
          </p:cNvSpPr>
          <p:nvPr/>
        </p:nvSpPr>
        <p:spPr>
          <a:xfrm>
            <a:off x="1830387" y="1177412"/>
            <a:ext cx="2072640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400" dirty="0">
                <a:solidFill>
                  <a:srgbClr val="4A86FF"/>
                </a:solidFill>
                <a:latin typeface="Century Gothic" panose="020B0502020202020204" pitchFamily="34" charset="0"/>
              </a:rPr>
              <a:t>Fill your pipeline with quality sales leads</a:t>
            </a:r>
          </a:p>
          <a:p>
            <a:pPr algn="ctr">
              <a:lnSpc>
                <a:spcPct val="100000"/>
              </a:lnSpc>
            </a:pPr>
            <a:r>
              <a:rPr lang="en-US" sz="3200" dirty="0">
                <a:solidFill>
                  <a:schemeClr val="tx1">
                    <a:lumMod val="90000"/>
                    <a:lumOff val="10000"/>
                  </a:schemeClr>
                </a:solidFill>
              </a:rPr>
              <a:t>Outbound marketing channels to generate highly-targeted traffic</a:t>
            </a:r>
          </a:p>
          <a:p>
            <a:pPr algn="ctr"/>
            <a:endParaRPr lang="en-US" sz="6400" dirty="0">
              <a:solidFill>
                <a:schemeClr val="tx1">
                  <a:lumMod val="90000"/>
                  <a:lumOff val="10000"/>
                </a:schemeClr>
              </a:solidFill>
            </a:endParaRPr>
          </a:p>
        </p:txBody>
      </p:sp>
      <p:grpSp>
        <p:nvGrpSpPr>
          <p:cNvPr id="69" name="Group 68">
            <a:extLst>
              <a:ext uri="{FF2B5EF4-FFF2-40B4-BE49-F238E27FC236}">
                <a16:creationId xmlns:a16="http://schemas.microsoft.com/office/drawing/2014/main" id="{89FF93A9-4271-47CF-AF70-11CFA874D34C}"/>
              </a:ext>
            </a:extLst>
          </p:cNvPr>
          <p:cNvGrpSpPr/>
          <p:nvPr/>
        </p:nvGrpSpPr>
        <p:grpSpPr>
          <a:xfrm>
            <a:off x="9299950" y="9537598"/>
            <a:ext cx="5787274" cy="666750"/>
            <a:chOff x="9299950" y="9537598"/>
            <a:chExt cx="5787274" cy="666750"/>
          </a:xfrm>
        </p:grpSpPr>
        <p:sp>
          <p:nvSpPr>
            <p:cNvPr id="36" name="Arrow: Pentagon 35">
              <a:extLst>
                <a:ext uri="{FF2B5EF4-FFF2-40B4-BE49-F238E27FC236}">
                  <a16:creationId xmlns:a16="http://schemas.microsoft.com/office/drawing/2014/main" id="{04D2E1CE-9062-45A2-948A-8068BF7EDE8A}"/>
                </a:ext>
              </a:extLst>
            </p:cNvPr>
            <p:cNvSpPr/>
            <p:nvPr/>
          </p:nvSpPr>
          <p:spPr>
            <a:xfrm>
              <a:off x="12134474" y="9537598"/>
              <a:ext cx="2952750" cy="666750"/>
            </a:xfrm>
            <a:prstGeom prst="homePlate">
              <a:avLst>
                <a:gd name="adj" fmla="val 294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63ECD1AF-C996-4577-9752-54CC7886D67A}"/>
                </a:ext>
              </a:extLst>
            </p:cNvPr>
            <p:cNvSpPr/>
            <p:nvPr/>
          </p:nvSpPr>
          <p:spPr>
            <a:xfrm flipH="1">
              <a:off x="9299950" y="9537598"/>
              <a:ext cx="2952750" cy="666750"/>
            </a:xfrm>
            <a:prstGeom prst="homePlate">
              <a:avLst>
                <a:gd name="adj" fmla="val 294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99B5CE46-1B93-4CD7-9226-86574F3F0290}"/>
                </a:ext>
              </a:extLst>
            </p:cNvPr>
            <p:cNvSpPr txBox="1"/>
            <p:nvPr/>
          </p:nvSpPr>
          <p:spPr>
            <a:xfrm>
              <a:off x="9461108" y="9554335"/>
              <a:ext cx="5464958" cy="646331"/>
            </a:xfrm>
            <a:prstGeom prst="rect">
              <a:avLst/>
            </a:prstGeom>
            <a:noFill/>
          </p:spPr>
          <p:txBody>
            <a:bodyPr wrap="none" rtlCol="0">
              <a:spAutoFit/>
            </a:bodyPr>
            <a:lstStyle/>
            <a:p>
              <a:pPr algn="ctr"/>
              <a:r>
                <a:rPr lang="en-US" sz="3600" dirty="0">
                  <a:solidFill>
                    <a:srgbClr val="FFFFFF"/>
                  </a:solidFill>
                  <a:latin typeface="Century Gothic" panose="020B0502020202020204" pitchFamily="34" charset="0"/>
                </a:rPr>
                <a:t>Attract your Ideal Buyer</a:t>
              </a:r>
            </a:p>
          </p:txBody>
        </p:sp>
      </p:grpSp>
    </p:spTree>
    <p:extLst>
      <p:ext uri="{BB962C8B-B14F-4D97-AF65-F5344CB8AC3E}">
        <p14:creationId xmlns:p14="http://schemas.microsoft.com/office/powerpoint/2010/main" val="6326074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80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80000">
                                          <p:cBhvr additive="base">
                                            <p:cTn id="7" dur="2000" fill="hold"/>
                                            <p:tgtEl>
                                              <p:spTgt spid="51"/>
                                            </p:tgtEl>
                                            <p:attrNameLst>
                                              <p:attrName>ppt_x</p:attrName>
                                            </p:attrNameLst>
                                          </p:cBhvr>
                                          <p:tavLst>
                                            <p:tav tm="0">
                                              <p:val>
                                                <p:strVal val="#ppt_x"/>
                                              </p:val>
                                            </p:tav>
                                            <p:tav tm="100000">
                                              <p:val>
                                                <p:strVal val="#ppt_x"/>
                                              </p:val>
                                            </p:tav>
                                          </p:tavLst>
                                        </p:anim>
                                        <p:anim calcmode="lin" valueType="num" p14:bounceEnd="80000">
                                          <p:cBhvr additive="base">
                                            <p:cTn id="8" dur="20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80000">
                                      <p:stCondLst>
                                        <p:cond delay="100"/>
                                      </p:stCondLst>
                                      <p:childTnLst>
                                        <p:set>
                                          <p:cBhvr>
                                            <p:cTn id="10" dur="1" fill="hold">
                                              <p:stCondLst>
                                                <p:cond delay="0"/>
                                              </p:stCondLst>
                                            </p:cTn>
                                            <p:tgtEl>
                                              <p:spTgt spid="52"/>
                                            </p:tgtEl>
                                            <p:attrNameLst>
                                              <p:attrName>style.visibility</p:attrName>
                                            </p:attrNameLst>
                                          </p:cBhvr>
                                          <p:to>
                                            <p:strVal val="visible"/>
                                          </p:to>
                                        </p:set>
                                        <p:anim calcmode="lin" valueType="num" p14:bounceEnd="80000">
                                          <p:cBhvr additive="base">
                                            <p:cTn id="11" dur="2000" fill="hold"/>
                                            <p:tgtEl>
                                              <p:spTgt spid="52"/>
                                            </p:tgtEl>
                                            <p:attrNameLst>
                                              <p:attrName>ppt_x</p:attrName>
                                            </p:attrNameLst>
                                          </p:cBhvr>
                                          <p:tavLst>
                                            <p:tav tm="0">
                                              <p:val>
                                                <p:strVal val="#ppt_x"/>
                                              </p:val>
                                            </p:tav>
                                            <p:tav tm="100000">
                                              <p:val>
                                                <p:strVal val="#ppt_x"/>
                                              </p:val>
                                            </p:tav>
                                          </p:tavLst>
                                        </p:anim>
                                        <p:anim calcmode="lin" valueType="num" p14:bounceEnd="80000">
                                          <p:cBhvr additive="base">
                                            <p:cTn id="12" dur="2000" fill="hold"/>
                                            <p:tgtEl>
                                              <p:spTgt spid="5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80000">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14:bounceEnd="80000">
                                          <p:cBhvr additive="base">
                                            <p:cTn id="15" dur="2000" fill="hold"/>
                                            <p:tgtEl>
                                              <p:spTgt spid="53"/>
                                            </p:tgtEl>
                                            <p:attrNameLst>
                                              <p:attrName>ppt_x</p:attrName>
                                            </p:attrNameLst>
                                          </p:cBhvr>
                                          <p:tavLst>
                                            <p:tav tm="0">
                                              <p:val>
                                                <p:strVal val="#ppt_x"/>
                                              </p:val>
                                            </p:tav>
                                            <p:tav tm="100000">
                                              <p:val>
                                                <p:strVal val="#ppt_x"/>
                                              </p:val>
                                            </p:tav>
                                          </p:tavLst>
                                        </p:anim>
                                        <p:anim calcmode="lin" valueType="num" p14:bounceEnd="80000">
                                          <p:cBhvr additive="base">
                                            <p:cTn id="16" dur="20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80000">
                                      <p:stCondLst>
                                        <p:cond delay="300"/>
                                      </p:stCondLst>
                                      <p:childTnLst>
                                        <p:set>
                                          <p:cBhvr>
                                            <p:cTn id="18" dur="1" fill="hold">
                                              <p:stCondLst>
                                                <p:cond delay="0"/>
                                              </p:stCondLst>
                                            </p:cTn>
                                            <p:tgtEl>
                                              <p:spTgt spid="54"/>
                                            </p:tgtEl>
                                            <p:attrNameLst>
                                              <p:attrName>style.visibility</p:attrName>
                                            </p:attrNameLst>
                                          </p:cBhvr>
                                          <p:to>
                                            <p:strVal val="visible"/>
                                          </p:to>
                                        </p:set>
                                        <p:anim calcmode="lin" valueType="num" p14:bounceEnd="80000">
                                          <p:cBhvr additive="base">
                                            <p:cTn id="19" dur="2000" fill="hold"/>
                                            <p:tgtEl>
                                              <p:spTgt spid="54"/>
                                            </p:tgtEl>
                                            <p:attrNameLst>
                                              <p:attrName>ppt_x</p:attrName>
                                            </p:attrNameLst>
                                          </p:cBhvr>
                                          <p:tavLst>
                                            <p:tav tm="0">
                                              <p:val>
                                                <p:strVal val="#ppt_x"/>
                                              </p:val>
                                            </p:tav>
                                            <p:tav tm="100000">
                                              <p:val>
                                                <p:strVal val="#ppt_x"/>
                                              </p:val>
                                            </p:tav>
                                          </p:tavLst>
                                        </p:anim>
                                        <p:anim calcmode="lin" valueType="num" p14:bounceEnd="80000">
                                          <p:cBhvr additive="base">
                                            <p:cTn id="20" dur="2000" fill="hold"/>
                                            <p:tgtEl>
                                              <p:spTgt spid="5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80000">
                                      <p:stCondLst>
                                        <p:cond delay="400"/>
                                      </p:stCondLst>
                                      <p:childTnLst>
                                        <p:set>
                                          <p:cBhvr>
                                            <p:cTn id="22" dur="1" fill="hold">
                                              <p:stCondLst>
                                                <p:cond delay="0"/>
                                              </p:stCondLst>
                                            </p:cTn>
                                            <p:tgtEl>
                                              <p:spTgt spid="55"/>
                                            </p:tgtEl>
                                            <p:attrNameLst>
                                              <p:attrName>style.visibility</p:attrName>
                                            </p:attrNameLst>
                                          </p:cBhvr>
                                          <p:to>
                                            <p:strVal val="visible"/>
                                          </p:to>
                                        </p:set>
                                        <p:anim calcmode="lin" valueType="num" p14:bounceEnd="80000">
                                          <p:cBhvr additive="base">
                                            <p:cTn id="23" dur="2000" fill="hold"/>
                                            <p:tgtEl>
                                              <p:spTgt spid="55"/>
                                            </p:tgtEl>
                                            <p:attrNameLst>
                                              <p:attrName>ppt_x</p:attrName>
                                            </p:attrNameLst>
                                          </p:cBhvr>
                                          <p:tavLst>
                                            <p:tav tm="0">
                                              <p:val>
                                                <p:strVal val="#ppt_x"/>
                                              </p:val>
                                            </p:tav>
                                            <p:tav tm="100000">
                                              <p:val>
                                                <p:strVal val="#ppt_x"/>
                                              </p:val>
                                            </p:tav>
                                          </p:tavLst>
                                        </p:anim>
                                        <p:anim calcmode="lin" valueType="num" p14:bounceEnd="80000">
                                          <p:cBhvr additive="base">
                                            <p:cTn id="24" dur="2000" fill="hold"/>
                                            <p:tgtEl>
                                              <p:spTgt spid="55"/>
                                            </p:tgtEl>
                                            <p:attrNameLst>
                                              <p:attrName>ppt_y</p:attrName>
                                            </p:attrNameLst>
                                          </p:cBhvr>
                                          <p:tavLst>
                                            <p:tav tm="0">
                                              <p:val>
                                                <p:strVal val="0-#ppt_h/2"/>
                                              </p:val>
                                            </p:tav>
                                            <p:tav tm="100000">
                                              <p:val>
                                                <p:strVal val="#ppt_y"/>
                                              </p:val>
                                            </p:tav>
                                          </p:tavLst>
                                        </p:anim>
                                      </p:childTnLst>
                                    </p:cTn>
                                  </p:par>
                                  <p:par>
                                    <p:cTn id="25" presetID="21" presetClass="entr" presetSubtype="1" fill="hold" nodeType="withEffect">
                                      <p:stCondLst>
                                        <p:cond delay="400"/>
                                      </p:stCondLst>
                                      <p:childTnLst>
                                        <p:set>
                                          <p:cBhvr>
                                            <p:cTn id="26" dur="1" fill="hold">
                                              <p:stCondLst>
                                                <p:cond delay="0"/>
                                              </p:stCondLst>
                                            </p:cTn>
                                            <p:tgtEl>
                                              <p:spTgt spid="67"/>
                                            </p:tgtEl>
                                            <p:attrNameLst>
                                              <p:attrName>style.visibility</p:attrName>
                                            </p:attrNameLst>
                                          </p:cBhvr>
                                          <p:to>
                                            <p:strVal val="visible"/>
                                          </p:to>
                                        </p:set>
                                        <p:animEffect transition="in" filter="wheel(1)">
                                          <p:cBhvr>
                                            <p:cTn id="27" dur="2000"/>
                                            <p:tgtEl>
                                              <p:spTgt spid="67"/>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70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8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4" decel="100000" fill="hold"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1000" fill="hold"/>
                                            <p:tgtEl>
                                              <p:spTgt spid="69"/>
                                            </p:tgtEl>
                                            <p:attrNameLst>
                                              <p:attrName>ppt_x</p:attrName>
                                            </p:attrNameLst>
                                          </p:cBhvr>
                                          <p:tavLst>
                                            <p:tav tm="0">
                                              <p:val>
                                                <p:strVal val="#ppt_x"/>
                                              </p:val>
                                            </p:tav>
                                            <p:tav tm="100000">
                                              <p:val>
                                                <p:strVal val="#ppt_x"/>
                                              </p:val>
                                            </p:tav>
                                          </p:tavLst>
                                        </p:anim>
                                        <p:anim calcmode="lin" valueType="num">
                                          <p:cBhvr additive="base">
                                            <p:cTn id="46" dur="10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6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1000" fill="hold"/>
                                            <p:tgtEl>
                                              <p:spTgt spid="56"/>
                                            </p:tgtEl>
                                            <p:attrNameLst>
                                              <p:attrName>ppt_x</p:attrName>
                                            </p:attrNameLst>
                                          </p:cBhvr>
                                          <p:tavLst>
                                            <p:tav tm="0">
                                              <p:val>
                                                <p:strVal val="#ppt_x"/>
                                              </p:val>
                                            </p:tav>
                                            <p:tav tm="100000">
                                              <p:val>
                                                <p:strVal val="#ppt_x"/>
                                              </p:val>
                                            </p:tav>
                                          </p:tavLst>
                                        </p:anim>
                                        <p:anim calcmode="lin" valueType="num">
                                          <p:cBhvr additive="base">
                                            <p:cTn id="50"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2000" fill="hold"/>
                                            <p:tgtEl>
                                              <p:spTgt spid="51"/>
                                            </p:tgtEl>
                                            <p:attrNameLst>
                                              <p:attrName>ppt_x</p:attrName>
                                            </p:attrNameLst>
                                          </p:cBhvr>
                                          <p:tavLst>
                                            <p:tav tm="0">
                                              <p:val>
                                                <p:strVal val="#ppt_x"/>
                                              </p:val>
                                            </p:tav>
                                            <p:tav tm="100000">
                                              <p:val>
                                                <p:strVal val="#ppt_x"/>
                                              </p:val>
                                            </p:tav>
                                          </p:tavLst>
                                        </p:anim>
                                        <p:anim calcmode="lin" valueType="num">
                                          <p:cBhvr additive="base">
                                            <p:cTn id="8" dur="20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2000" fill="hold"/>
                                            <p:tgtEl>
                                              <p:spTgt spid="52"/>
                                            </p:tgtEl>
                                            <p:attrNameLst>
                                              <p:attrName>ppt_x</p:attrName>
                                            </p:attrNameLst>
                                          </p:cBhvr>
                                          <p:tavLst>
                                            <p:tav tm="0">
                                              <p:val>
                                                <p:strVal val="#ppt_x"/>
                                              </p:val>
                                            </p:tav>
                                            <p:tav tm="100000">
                                              <p:val>
                                                <p:strVal val="#ppt_x"/>
                                              </p:val>
                                            </p:tav>
                                          </p:tavLst>
                                        </p:anim>
                                        <p:anim calcmode="lin" valueType="num">
                                          <p:cBhvr additive="base">
                                            <p:cTn id="12" dur="2000" fill="hold"/>
                                            <p:tgtEl>
                                              <p:spTgt spid="5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2000" fill="hold"/>
                                            <p:tgtEl>
                                              <p:spTgt spid="53"/>
                                            </p:tgtEl>
                                            <p:attrNameLst>
                                              <p:attrName>ppt_x</p:attrName>
                                            </p:attrNameLst>
                                          </p:cBhvr>
                                          <p:tavLst>
                                            <p:tav tm="0">
                                              <p:val>
                                                <p:strVal val="#ppt_x"/>
                                              </p:val>
                                            </p:tav>
                                            <p:tav tm="100000">
                                              <p:val>
                                                <p:strVal val="#ppt_x"/>
                                              </p:val>
                                            </p:tav>
                                          </p:tavLst>
                                        </p:anim>
                                        <p:anim calcmode="lin" valueType="num">
                                          <p:cBhvr additive="base">
                                            <p:cTn id="16" dur="20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2000" fill="hold"/>
                                            <p:tgtEl>
                                              <p:spTgt spid="54"/>
                                            </p:tgtEl>
                                            <p:attrNameLst>
                                              <p:attrName>ppt_x</p:attrName>
                                            </p:attrNameLst>
                                          </p:cBhvr>
                                          <p:tavLst>
                                            <p:tav tm="0">
                                              <p:val>
                                                <p:strVal val="#ppt_x"/>
                                              </p:val>
                                            </p:tav>
                                            <p:tav tm="100000">
                                              <p:val>
                                                <p:strVal val="#ppt_x"/>
                                              </p:val>
                                            </p:tav>
                                          </p:tavLst>
                                        </p:anim>
                                        <p:anim calcmode="lin" valueType="num">
                                          <p:cBhvr additive="base">
                                            <p:cTn id="20" dur="2000" fill="hold"/>
                                            <p:tgtEl>
                                              <p:spTgt spid="5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2000" fill="hold"/>
                                            <p:tgtEl>
                                              <p:spTgt spid="55"/>
                                            </p:tgtEl>
                                            <p:attrNameLst>
                                              <p:attrName>ppt_x</p:attrName>
                                            </p:attrNameLst>
                                          </p:cBhvr>
                                          <p:tavLst>
                                            <p:tav tm="0">
                                              <p:val>
                                                <p:strVal val="#ppt_x"/>
                                              </p:val>
                                            </p:tav>
                                            <p:tav tm="100000">
                                              <p:val>
                                                <p:strVal val="#ppt_x"/>
                                              </p:val>
                                            </p:tav>
                                          </p:tavLst>
                                        </p:anim>
                                        <p:anim calcmode="lin" valueType="num">
                                          <p:cBhvr additive="base">
                                            <p:cTn id="24" dur="2000" fill="hold"/>
                                            <p:tgtEl>
                                              <p:spTgt spid="55"/>
                                            </p:tgtEl>
                                            <p:attrNameLst>
                                              <p:attrName>ppt_y</p:attrName>
                                            </p:attrNameLst>
                                          </p:cBhvr>
                                          <p:tavLst>
                                            <p:tav tm="0">
                                              <p:val>
                                                <p:strVal val="0-#ppt_h/2"/>
                                              </p:val>
                                            </p:tav>
                                            <p:tav tm="100000">
                                              <p:val>
                                                <p:strVal val="#ppt_y"/>
                                              </p:val>
                                            </p:tav>
                                          </p:tavLst>
                                        </p:anim>
                                      </p:childTnLst>
                                    </p:cTn>
                                  </p:par>
                                  <p:par>
                                    <p:cTn id="25" presetID="21" presetClass="entr" presetSubtype="1" fill="hold" nodeType="withEffect">
                                      <p:stCondLst>
                                        <p:cond delay="400"/>
                                      </p:stCondLst>
                                      <p:childTnLst>
                                        <p:set>
                                          <p:cBhvr>
                                            <p:cTn id="26" dur="1" fill="hold">
                                              <p:stCondLst>
                                                <p:cond delay="0"/>
                                              </p:stCondLst>
                                            </p:cTn>
                                            <p:tgtEl>
                                              <p:spTgt spid="67"/>
                                            </p:tgtEl>
                                            <p:attrNameLst>
                                              <p:attrName>style.visibility</p:attrName>
                                            </p:attrNameLst>
                                          </p:cBhvr>
                                          <p:to>
                                            <p:strVal val="visible"/>
                                          </p:to>
                                        </p:set>
                                        <p:animEffect transition="in" filter="wheel(1)">
                                          <p:cBhvr>
                                            <p:cTn id="27" dur="2000"/>
                                            <p:tgtEl>
                                              <p:spTgt spid="67"/>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70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8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4" decel="100000" fill="hold"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1000" fill="hold"/>
                                            <p:tgtEl>
                                              <p:spTgt spid="69"/>
                                            </p:tgtEl>
                                            <p:attrNameLst>
                                              <p:attrName>ppt_x</p:attrName>
                                            </p:attrNameLst>
                                          </p:cBhvr>
                                          <p:tavLst>
                                            <p:tav tm="0">
                                              <p:val>
                                                <p:strVal val="#ppt_x"/>
                                              </p:val>
                                            </p:tav>
                                            <p:tav tm="100000">
                                              <p:val>
                                                <p:strVal val="#ppt_x"/>
                                              </p:val>
                                            </p:tav>
                                          </p:tavLst>
                                        </p:anim>
                                        <p:anim calcmode="lin" valueType="num">
                                          <p:cBhvr additive="base">
                                            <p:cTn id="46" dur="10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6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1000" fill="hold"/>
                                            <p:tgtEl>
                                              <p:spTgt spid="56"/>
                                            </p:tgtEl>
                                            <p:attrNameLst>
                                              <p:attrName>ppt_x</p:attrName>
                                            </p:attrNameLst>
                                          </p:cBhvr>
                                          <p:tavLst>
                                            <p:tav tm="0">
                                              <p:val>
                                                <p:strVal val="#ppt_x"/>
                                              </p:val>
                                            </p:tav>
                                            <p:tav tm="100000">
                                              <p:val>
                                                <p:strVal val="#ppt_x"/>
                                              </p:val>
                                            </p:tav>
                                          </p:tavLst>
                                        </p:anim>
                                        <p:anim calcmode="lin" valueType="num">
                                          <p:cBhvr additive="base">
                                            <p:cTn id="50"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5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214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2B40489-1595-4E71-9DD2-DAD8FC15CAD6}"/>
              </a:ext>
            </a:extLst>
          </p:cNvPr>
          <p:cNvSpPr>
            <a:spLocks noGrp="1"/>
          </p:cNvSpPr>
          <p:nvPr>
            <p:ph type="pic" sz="quarter" idx="11"/>
          </p:nvPr>
        </p:nvSpPr>
        <p:spPr/>
      </p:sp>
      <p:sp>
        <p:nvSpPr>
          <p:cNvPr id="6" name="Rectangle 5">
            <a:extLst>
              <a:ext uri="{FF2B5EF4-FFF2-40B4-BE49-F238E27FC236}">
                <a16:creationId xmlns:a16="http://schemas.microsoft.com/office/drawing/2014/main" id="{8B647BD0-53BF-4AE4-A242-79F934771ACA}"/>
              </a:ext>
            </a:extLst>
          </p:cNvPr>
          <p:cNvSpPr/>
          <p:nvPr/>
        </p:nvSpPr>
        <p:spPr>
          <a:xfrm>
            <a:off x="1563688" y="1295400"/>
            <a:ext cx="21259799" cy="11049000"/>
          </a:xfrm>
          <a:prstGeom prst="rect">
            <a:avLst/>
          </a:prstGeom>
          <a:gradFill flip="none" rotWithShape="1">
            <a:gsLst>
              <a:gs pos="95000">
                <a:schemeClr val="tx2">
                  <a:alpha val="57000"/>
                </a:schemeClr>
              </a:gs>
              <a:gs pos="0">
                <a:schemeClr val="accent1">
                  <a:alpha val="56000"/>
                </a:schemeClr>
              </a:gs>
            </a:gsLst>
            <a:path path="circle">
              <a:fillToRect t="100000" r="100000"/>
            </a:path>
            <a:tileRect l="-100000" b="-100000"/>
          </a:gradFill>
          <a:ln>
            <a:noFill/>
          </a:ln>
          <a:effectLst>
            <a:outerShdw blurRad="812800" dist="165100" sx="104000" sy="104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08FE4F35-5C16-4629-BE40-550C75F23353}"/>
              </a:ext>
            </a:extLst>
          </p:cNvPr>
          <p:cNvSpPr>
            <a:spLocks/>
          </p:cNvSpPr>
          <p:nvPr/>
        </p:nvSpPr>
        <p:spPr bwMode="auto">
          <a:xfrm rot="17772035">
            <a:off x="7801867" y="2540668"/>
            <a:ext cx="8631040" cy="8634664"/>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6">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40DE2AB1-5102-4006-B81A-081616038A82}"/>
              </a:ext>
            </a:extLst>
          </p:cNvPr>
          <p:cNvSpPr>
            <a:spLocks/>
          </p:cNvSpPr>
          <p:nvPr/>
        </p:nvSpPr>
        <p:spPr bwMode="auto">
          <a:xfrm rot="1800000">
            <a:off x="8087618" y="2406223"/>
            <a:ext cx="8631040" cy="8634664"/>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A8A051C5-5742-4916-8447-889AA1A5CB7F}"/>
              </a:ext>
            </a:extLst>
          </p:cNvPr>
          <p:cNvSpPr>
            <a:spLocks/>
          </p:cNvSpPr>
          <p:nvPr/>
        </p:nvSpPr>
        <p:spPr bwMode="auto">
          <a:xfrm rot="19800000">
            <a:off x="7839697" y="2502282"/>
            <a:ext cx="8707780" cy="8711436"/>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rgbClr val="17214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a:extLst>
              <a:ext uri="{FF2B5EF4-FFF2-40B4-BE49-F238E27FC236}">
                <a16:creationId xmlns:a16="http://schemas.microsoft.com/office/drawing/2014/main" id="{F3CC4265-089B-4B36-A511-DA5FF8E61AF6}"/>
              </a:ext>
            </a:extLst>
          </p:cNvPr>
          <p:cNvSpPr>
            <a:spLocks noGrp="1"/>
          </p:cNvSpPr>
          <p:nvPr>
            <p:ph type="pic" sz="quarter" idx="12"/>
          </p:nvPr>
        </p:nvSpPr>
        <p:spPr>
          <a:pattFill prst="pct60">
            <a:fgClr>
              <a:srgbClr val="172144"/>
            </a:fgClr>
            <a:bgClr>
              <a:srgbClr val="141C3A"/>
            </a:bgClr>
          </a:pattFill>
        </p:spPr>
      </p:sp>
      <p:sp>
        <p:nvSpPr>
          <p:cNvPr id="16" name="TextBox 15">
            <a:extLst>
              <a:ext uri="{FF2B5EF4-FFF2-40B4-BE49-F238E27FC236}">
                <a16:creationId xmlns:a16="http://schemas.microsoft.com/office/drawing/2014/main" id="{CAECDCFA-C1E6-4575-8034-070FC43BF722}"/>
              </a:ext>
            </a:extLst>
          </p:cNvPr>
          <p:cNvSpPr txBox="1"/>
          <p:nvPr/>
        </p:nvSpPr>
        <p:spPr>
          <a:xfrm>
            <a:off x="5158661" y="4896922"/>
            <a:ext cx="14069877" cy="3154710"/>
          </a:xfrm>
          <a:prstGeom prst="rect">
            <a:avLst/>
          </a:prstGeom>
          <a:noFill/>
        </p:spPr>
        <p:txBody>
          <a:bodyPr wrap="none" rtlCol="0">
            <a:spAutoFit/>
          </a:bodyPr>
          <a:lstStyle/>
          <a:p>
            <a:pPr algn="ctr"/>
            <a:r>
              <a:rPr lang="en-US" sz="19900" b="1" dirty="0">
                <a:solidFill>
                  <a:srgbClr val="FFFFFF"/>
                </a:solidFill>
                <a:effectLst>
                  <a:outerShdw blurRad="241300" sx="102000" sy="102000" algn="ctr" rotWithShape="0">
                    <a:schemeClr val="accent1">
                      <a:lumMod val="75000"/>
                      <a:alpha val="66000"/>
                    </a:schemeClr>
                  </a:outerShdw>
                </a:effectLst>
                <a:latin typeface="+mj-lt"/>
              </a:rPr>
              <a:t>NADA 2021</a:t>
            </a:r>
          </a:p>
        </p:txBody>
      </p:sp>
      <p:sp>
        <p:nvSpPr>
          <p:cNvPr id="17" name="TextBox 16">
            <a:extLst>
              <a:ext uri="{FF2B5EF4-FFF2-40B4-BE49-F238E27FC236}">
                <a16:creationId xmlns:a16="http://schemas.microsoft.com/office/drawing/2014/main" id="{43FE6219-4127-40A2-AB29-215B1ED971AC}"/>
              </a:ext>
            </a:extLst>
          </p:cNvPr>
          <p:cNvSpPr txBox="1"/>
          <p:nvPr/>
        </p:nvSpPr>
        <p:spPr>
          <a:xfrm>
            <a:off x="2726790" y="8997660"/>
            <a:ext cx="5057333" cy="1938992"/>
          </a:xfrm>
          <a:prstGeom prst="rect">
            <a:avLst/>
          </a:prstGeom>
          <a:noFill/>
        </p:spPr>
        <p:txBody>
          <a:bodyPr wrap="square" rtlCol="0">
            <a:spAutoFit/>
          </a:bodyPr>
          <a:lstStyle/>
          <a:p>
            <a:r>
              <a:rPr lang="en-US" sz="4000" b="1" dirty="0">
                <a:solidFill>
                  <a:srgbClr val="FFFFFF"/>
                </a:solidFill>
                <a:latin typeface="+mj-lt"/>
              </a:rPr>
              <a:t>Digital Retailing,  Website Design and Development</a:t>
            </a:r>
          </a:p>
        </p:txBody>
      </p:sp>
      <p:sp>
        <p:nvSpPr>
          <p:cNvPr id="2" name="TextBox 1">
            <a:extLst>
              <a:ext uri="{FF2B5EF4-FFF2-40B4-BE49-F238E27FC236}">
                <a16:creationId xmlns:a16="http://schemas.microsoft.com/office/drawing/2014/main" id="{09DC7112-8B9A-4ADA-9D0A-AF3EDD481F4B}"/>
              </a:ext>
            </a:extLst>
          </p:cNvPr>
          <p:cNvSpPr txBox="1"/>
          <p:nvPr/>
        </p:nvSpPr>
        <p:spPr>
          <a:xfrm>
            <a:off x="6331938" y="8067793"/>
            <a:ext cx="11896878" cy="1015663"/>
          </a:xfrm>
          <a:prstGeom prst="rect">
            <a:avLst/>
          </a:prstGeom>
          <a:noFill/>
        </p:spPr>
        <p:txBody>
          <a:bodyPr wrap="square" rtlCol="0">
            <a:spAutoFit/>
          </a:bodyPr>
          <a:lstStyle/>
          <a:p>
            <a:pPr algn="ctr"/>
            <a:r>
              <a:rPr lang="en-US" sz="6000" dirty="0">
                <a:solidFill>
                  <a:srgbClr val="FFFFFF"/>
                </a:solidFill>
                <a:latin typeface="+mj-lt"/>
              </a:rPr>
              <a:t>Blackhawk Digital</a:t>
            </a:r>
            <a:endParaRPr lang="en-US" sz="6000" dirty="0"/>
          </a:p>
        </p:txBody>
      </p:sp>
      <p:sp>
        <p:nvSpPr>
          <p:cNvPr id="14" name="TextBox 13">
            <a:extLst>
              <a:ext uri="{FF2B5EF4-FFF2-40B4-BE49-F238E27FC236}">
                <a16:creationId xmlns:a16="http://schemas.microsoft.com/office/drawing/2014/main" id="{24FC7C08-58F8-49EE-9FE2-C0758DA4ACB3}"/>
              </a:ext>
            </a:extLst>
          </p:cNvPr>
          <p:cNvSpPr txBox="1"/>
          <p:nvPr/>
        </p:nvSpPr>
        <p:spPr>
          <a:xfrm>
            <a:off x="16341970" y="8997660"/>
            <a:ext cx="5347560" cy="1938992"/>
          </a:xfrm>
          <a:prstGeom prst="rect">
            <a:avLst/>
          </a:prstGeom>
          <a:noFill/>
        </p:spPr>
        <p:txBody>
          <a:bodyPr wrap="square" rtlCol="0">
            <a:spAutoFit/>
          </a:bodyPr>
          <a:lstStyle/>
          <a:p>
            <a:pPr algn="r"/>
            <a:r>
              <a:rPr lang="en-US" sz="4000" b="1" dirty="0">
                <a:solidFill>
                  <a:srgbClr val="FFFFFF"/>
                </a:solidFill>
                <a:latin typeface="+mj-lt"/>
              </a:rPr>
              <a:t>Internet Marketing</a:t>
            </a:r>
          </a:p>
          <a:p>
            <a:pPr algn="r"/>
            <a:r>
              <a:rPr lang="en-US" sz="4000" b="1" dirty="0">
                <a:solidFill>
                  <a:srgbClr val="FFFFFF"/>
                </a:solidFill>
                <a:latin typeface="+mj-lt"/>
              </a:rPr>
              <a:t>and Lead Generation</a:t>
            </a:r>
          </a:p>
        </p:txBody>
      </p:sp>
    </p:spTree>
    <p:extLst>
      <p:ext uri="{BB962C8B-B14F-4D97-AF65-F5344CB8AC3E}">
        <p14:creationId xmlns:p14="http://schemas.microsoft.com/office/powerpoint/2010/main" val="2945157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49" presetClass="entr" presetSubtype="0" decel="100000" fill="hold" grpId="1"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par>
                                <p:cTn id="17" presetID="8" presetClass="emph" presetSubtype="0" repeatCount="indefinite" fill="hold" grpId="0" nodeType="withEffect">
                                  <p:stCondLst>
                                    <p:cond delay="0"/>
                                  </p:stCondLst>
                                  <p:childTnLst>
                                    <p:animRot by="21600000">
                                      <p:cBhvr>
                                        <p:cTn id="18" dur="4900" fill="hold"/>
                                        <p:tgtEl>
                                          <p:spTgt spid="12"/>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7300" fill="hold"/>
                                        <p:tgtEl>
                                          <p:spTgt spid="13"/>
                                        </p:tgtEl>
                                        <p:attrNameLst>
                                          <p:attrName>r</p:attrName>
                                        </p:attrNameLst>
                                      </p:cBhvr>
                                    </p:animRot>
                                  </p:childTnLst>
                                </p:cTn>
                              </p:par>
                              <p:par>
                                <p:cTn id="21" presetID="49" presetClass="entr" presetSubtype="0" decel="10000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8" presetClass="emph" presetSubtype="0" repeatCount="indefinite" fill="hold" grpId="0" nodeType="withEffect">
                                  <p:stCondLst>
                                    <p:cond delay="0"/>
                                  </p:stCondLst>
                                  <p:childTnLst>
                                    <p:animRot by="21600000">
                                      <p:cBhvr>
                                        <p:cTn id="28" dur="6200" fill="hold"/>
                                        <p:tgtEl>
                                          <p:spTgt spid="11"/>
                                        </p:tgtEl>
                                        <p:attrNameLst>
                                          <p:attrName>r</p:attrName>
                                        </p:attrNameLst>
                                      </p:cBhvr>
                                    </p:animRot>
                                  </p:childTnLst>
                                </p:cTn>
                              </p:par>
                              <p:par>
                                <p:cTn id="29" presetID="10" presetClass="entr" presetSubtype="0" fill="hold" grpId="0" nodeType="with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720963" y="3779228"/>
            <a:ext cx="5067890" cy="6585236"/>
            <a:chOff x="8691739" y="1889614"/>
            <a:chExt cx="2533945" cy="3292618"/>
          </a:xfrm>
        </p:grpSpPr>
        <p:sp>
          <p:nvSpPr>
            <p:cNvPr id="9" name="Rounded Rectangle 8"/>
            <p:cNvSpPr/>
            <p:nvPr/>
          </p:nvSpPr>
          <p:spPr>
            <a:xfrm>
              <a:off x="8691739" y="1889614"/>
              <a:ext cx="2533945" cy="3292618"/>
            </a:xfrm>
            <a:prstGeom prst="roundRect">
              <a:avLst>
                <a:gd name="adj" fmla="val 913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7" name="Rectangle 46"/>
            <p:cNvSpPr/>
            <p:nvPr/>
          </p:nvSpPr>
          <p:spPr>
            <a:xfrm>
              <a:off x="9034908" y="2870190"/>
              <a:ext cx="1946624" cy="1862048"/>
            </a:xfrm>
            <a:prstGeom prst="rect">
              <a:avLst/>
            </a:prstGeom>
          </p:spPr>
          <p:txBody>
            <a:bodyPr wrap="square">
              <a:spAutoFit/>
            </a:bodyPr>
            <a:lstStyle/>
            <a:p>
              <a:r>
                <a:rPr lang="en-US" sz="4400" dirty="0">
                  <a:solidFill>
                    <a:schemeClr val="bg1"/>
                  </a:solidFill>
                </a:rPr>
                <a:t>Development</a:t>
              </a:r>
            </a:p>
            <a:p>
              <a:r>
                <a:rPr lang="en-US" sz="2400" dirty="0">
                  <a:solidFill>
                    <a:schemeClr val="bg1"/>
                  </a:solidFill>
                </a:rPr>
                <a:t>Our experienced BDC in conjunction with our award-winning digital solutions and lead generation tools will supercharge your appointments and ensure that no leads slip through the cracks.</a:t>
              </a:r>
            </a:p>
          </p:txBody>
        </p:sp>
      </p:grpSp>
      <p:grpSp>
        <p:nvGrpSpPr>
          <p:cNvPr id="13" name="Group 12"/>
          <p:cNvGrpSpPr/>
          <p:nvPr/>
        </p:nvGrpSpPr>
        <p:grpSpPr>
          <a:xfrm>
            <a:off x="12379805" y="4505502"/>
            <a:ext cx="5067890" cy="6585236"/>
            <a:chOff x="6021160" y="2252751"/>
            <a:chExt cx="2533945" cy="3292618"/>
          </a:xfrm>
        </p:grpSpPr>
        <p:sp>
          <p:nvSpPr>
            <p:cNvPr id="8" name="Rounded Rectangle 7"/>
            <p:cNvSpPr/>
            <p:nvPr/>
          </p:nvSpPr>
          <p:spPr>
            <a:xfrm>
              <a:off x="6021160" y="2252751"/>
              <a:ext cx="2533945" cy="3292618"/>
            </a:xfrm>
            <a:prstGeom prst="roundRect">
              <a:avLst>
                <a:gd name="adj" fmla="val 913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2" name="Rectangle 41"/>
            <p:cNvSpPr/>
            <p:nvPr/>
          </p:nvSpPr>
          <p:spPr>
            <a:xfrm>
              <a:off x="6363043" y="3214277"/>
              <a:ext cx="1886989" cy="2077492"/>
            </a:xfrm>
            <a:prstGeom prst="rect">
              <a:avLst/>
            </a:prstGeom>
          </p:spPr>
          <p:txBody>
            <a:bodyPr wrap="square">
              <a:spAutoFit/>
            </a:bodyPr>
            <a:lstStyle/>
            <a:p>
              <a:r>
                <a:rPr lang="en-US" sz="2400" dirty="0">
                  <a:solidFill>
                    <a:schemeClr val="bg1"/>
                  </a:solidFill>
                </a:rPr>
                <a:t>ProMax BDC After-Hours Response System will send a professionally designed email template to a consumer who inquires when the dealership is closed. The email is sent within minutes of the lead coming into the system and will stop the response clock for the OEM.</a:t>
              </a:r>
            </a:p>
          </p:txBody>
        </p:sp>
      </p:grpSp>
      <p:grpSp>
        <p:nvGrpSpPr>
          <p:cNvPr id="12" name="Group 11"/>
          <p:cNvGrpSpPr/>
          <p:nvPr/>
        </p:nvGrpSpPr>
        <p:grpSpPr>
          <a:xfrm>
            <a:off x="6696263" y="5229816"/>
            <a:ext cx="5067890" cy="6585236"/>
            <a:chOff x="3347338" y="2614908"/>
            <a:chExt cx="2533945" cy="3292618"/>
          </a:xfrm>
        </p:grpSpPr>
        <p:sp>
          <p:nvSpPr>
            <p:cNvPr id="7" name="Rounded Rectangle 6"/>
            <p:cNvSpPr/>
            <p:nvPr/>
          </p:nvSpPr>
          <p:spPr>
            <a:xfrm>
              <a:off x="3347338" y="2614908"/>
              <a:ext cx="2533945" cy="3292618"/>
            </a:xfrm>
            <a:prstGeom prst="roundRect">
              <a:avLst>
                <a:gd name="adj" fmla="val 913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6" name="Rectangle 35"/>
            <p:cNvSpPr/>
            <p:nvPr/>
          </p:nvSpPr>
          <p:spPr>
            <a:xfrm>
              <a:off x="3707101" y="3304131"/>
              <a:ext cx="2041831" cy="2446824"/>
            </a:xfrm>
            <a:prstGeom prst="rect">
              <a:avLst/>
            </a:prstGeom>
          </p:spPr>
          <p:txBody>
            <a:bodyPr wrap="square">
              <a:spAutoFit/>
            </a:bodyPr>
            <a:lstStyle/>
            <a:p>
              <a:r>
                <a:rPr lang="en-US" sz="2400" dirty="0">
                  <a:solidFill>
                    <a:schemeClr val="bg1"/>
                  </a:solidFill>
                </a:rPr>
                <a:t>A valuable extension of the dealer’s service lane. Let the experienced, professionally trained BDC Team at ProMax drive more traffic to the service and parts departments through carefully crafted campaigns and streamlined follow up. Reasonably priced service with a partner motivated to expand their customer loyalty and increase profitability of the store.</a:t>
              </a:r>
            </a:p>
          </p:txBody>
        </p:sp>
      </p:grpSp>
      <p:grpSp>
        <p:nvGrpSpPr>
          <p:cNvPr id="10" name="Group 9"/>
          <p:cNvGrpSpPr/>
          <p:nvPr/>
        </p:nvGrpSpPr>
        <p:grpSpPr>
          <a:xfrm>
            <a:off x="1361588" y="5955108"/>
            <a:ext cx="5067890" cy="6585236"/>
            <a:chOff x="680000" y="2977554"/>
            <a:chExt cx="2533945" cy="3292618"/>
          </a:xfrm>
        </p:grpSpPr>
        <p:sp>
          <p:nvSpPr>
            <p:cNvPr id="6" name="Rounded Rectangle 5"/>
            <p:cNvSpPr/>
            <p:nvPr/>
          </p:nvSpPr>
          <p:spPr>
            <a:xfrm>
              <a:off x="680000" y="2977554"/>
              <a:ext cx="2533945" cy="3292618"/>
            </a:xfrm>
            <a:prstGeom prst="roundRect">
              <a:avLst>
                <a:gd name="adj" fmla="val 913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Rectangle 24"/>
            <p:cNvSpPr/>
            <p:nvPr/>
          </p:nvSpPr>
          <p:spPr>
            <a:xfrm>
              <a:off x="1025154" y="3676462"/>
              <a:ext cx="1934344" cy="1892826"/>
            </a:xfrm>
            <a:prstGeom prst="rect">
              <a:avLst/>
            </a:prstGeom>
          </p:spPr>
          <p:txBody>
            <a:bodyPr wrap="square">
              <a:spAutoFit/>
            </a:bodyPr>
            <a:lstStyle/>
            <a:p>
              <a:r>
                <a:rPr lang="en-US" sz="2400" dirty="0">
                  <a:solidFill>
                    <a:schemeClr val="bg1"/>
                  </a:solidFill>
                </a:rPr>
                <a:t>Whether you need a full engagement program or specific campaign follow up, we can handle your BDC needs. We provide cost effective solutions that can be scaled to meet most any budget a dealer has. No set up fees and no monthly minimums.</a:t>
              </a:r>
            </a:p>
          </p:txBody>
        </p:sp>
      </p:grpSp>
      <p:sp useBgFill="1">
        <p:nvSpPr>
          <p:cNvPr id="18" name="Rectangle 17"/>
          <p:cNvSpPr/>
          <p:nvPr/>
        </p:nvSpPr>
        <p:spPr>
          <a:xfrm>
            <a:off x="1251682" y="-638628"/>
            <a:ext cx="5324798" cy="7153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useBgFill="1">
        <p:nvSpPr>
          <p:cNvPr id="53" name="Rectangle 52"/>
          <p:cNvSpPr/>
          <p:nvPr/>
        </p:nvSpPr>
        <p:spPr>
          <a:xfrm>
            <a:off x="6592842" y="-638628"/>
            <a:ext cx="5324798" cy="6515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useBgFill="1">
        <p:nvSpPr>
          <p:cNvPr id="57" name="Rectangle 56"/>
          <p:cNvSpPr/>
          <p:nvPr/>
        </p:nvSpPr>
        <p:spPr>
          <a:xfrm>
            <a:off x="11904430" y="-638628"/>
            <a:ext cx="5324798" cy="518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useBgFill="1">
        <p:nvSpPr>
          <p:cNvPr id="58" name="Rectangle 57"/>
          <p:cNvSpPr/>
          <p:nvPr/>
        </p:nvSpPr>
        <p:spPr>
          <a:xfrm>
            <a:off x="17177346" y="-638628"/>
            <a:ext cx="5324798" cy="46262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ounded Rectangle 10"/>
          <p:cNvSpPr/>
          <p:nvPr/>
        </p:nvSpPr>
        <p:spPr>
          <a:xfrm>
            <a:off x="1361587" y="5486622"/>
            <a:ext cx="5950780" cy="1662192"/>
          </a:xfrm>
          <a:prstGeom prst="roundRect">
            <a:avLst>
              <a:gd name="adj" fmla="val 9132"/>
            </a:avLst>
          </a:prstGeom>
          <a:gradFill flip="none" rotWithShape="1">
            <a:gsLst>
              <a:gs pos="46000">
                <a:schemeClr val="accent1"/>
              </a:gs>
              <a:gs pos="0">
                <a:schemeClr val="accent1">
                  <a:lumMod val="75000"/>
                </a:schemeClr>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400" dirty="0"/>
              <a:t>SALES CAMPAIGNS</a:t>
            </a:r>
            <a:endParaRPr lang="en-US" sz="7200" dirty="0"/>
          </a:p>
        </p:txBody>
      </p:sp>
      <p:sp>
        <p:nvSpPr>
          <p:cNvPr id="19" name="Round Diagonal Corner Rectangle 18"/>
          <p:cNvSpPr/>
          <p:nvPr/>
        </p:nvSpPr>
        <p:spPr>
          <a:xfrm rot="16200000" flipH="1">
            <a:off x="6373818" y="6210267"/>
            <a:ext cx="1267478" cy="609622"/>
          </a:xfrm>
          <a:custGeom>
            <a:avLst/>
            <a:gdLst>
              <a:gd name="connsiteX0" fmla="*/ 79696 w 697113"/>
              <a:gd name="connsiteY0" fmla="*/ 0 h 335292"/>
              <a:gd name="connsiteX1" fmla="*/ 697113 w 697113"/>
              <a:gd name="connsiteY1" fmla="*/ 0 h 335292"/>
              <a:gd name="connsiteX2" fmla="*/ 697113 w 697113"/>
              <a:gd name="connsiteY2" fmla="*/ 0 h 335292"/>
              <a:gd name="connsiteX3" fmla="*/ 697113 w 697113"/>
              <a:gd name="connsiteY3" fmla="*/ 255596 h 335292"/>
              <a:gd name="connsiteX4" fmla="*/ 617417 w 697113"/>
              <a:gd name="connsiteY4" fmla="*/ 335292 h 335292"/>
              <a:gd name="connsiteX5" fmla="*/ 0 w 697113"/>
              <a:gd name="connsiteY5" fmla="*/ 335292 h 335292"/>
              <a:gd name="connsiteX6" fmla="*/ 0 w 697113"/>
              <a:gd name="connsiteY6" fmla="*/ 335292 h 335292"/>
              <a:gd name="connsiteX7" fmla="*/ 0 w 697113"/>
              <a:gd name="connsiteY7" fmla="*/ 79696 h 335292"/>
              <a:gd name="connsiteX8" fmla="*/ 79696 w 697113"/>
              <a:gd name="connsiteY8" fmla="*/ 0 h 335292"/>
              <a:gd name="connsiteX0" fmla="*/ 79696 w 697113"/>
              <a:gd name="connsiteY0" fmla="*/ 0 h 335292"/>
              <a:gd name="connsiteX1" fmla="*/ 697113 w 697113"/>
              <a:gd name="connsiteY1" fmla="*/ 0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 name="connsiteX0" fmla="*/ 79696 w 697113"/>
              <a:gd name="connsiteY0" fmla="*/ 0 h 335292"/>
              <a:gd name="connsiteX1" fmla="*/ 158953 w 697113"/>
              <a:gd name="connsiteY1" fmla="*/ 3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 name="connsiteX0" fmla="*/ 79696 w 697113"/>
              <a:gd name="connsiteY0" fmla="*/ 0 h 335292"/>
              <a:gd name="connsiteX1" fmla="*/ 156574 w 697113"/>
              <a:gd name="connsiteY1" fmla="*/ 2387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113" h="335292">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1" name="Title 1"/>
          <p:cNvSpPr txBox="1">
            <a:spLocks/>
          </p:cNvSpPr>
          <p:nvPr/>
        </p:nvSpPr>
        <p:spPr>
          <a:xfrm>
            <a:off x="1336731" y="995225"/>
            <a:ext cx="1956384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400" dirty="0">
                <a:solidFill>
                  <a:schemeClr val="tx1">
                    <a:lumMod val="90000"/>
                    <a:lumOff val="10000"/>
                  </a:schemeClr>
                </a:solidFill>
              </a:rPr>
              <a:t>BDC Services - Providing a better customer experience</a:t>
            </a:r>
          </a:p>
          <a:p>
            <a:r>
              <a:rPr lang="en-US" sz="3200" dirty="0"/>
              <a:t>We help dealers maximize their potential by turning mishandled opportunities into positive customer experiences.</a:t>
            </a:r>
            <a:endParaRPr lang="en-US" sz="6400" dirty="0">
              <a:solidFill>
                <a:schemeClr val="tx1">
                  <a:lumMod val="90000"/>
                  <a:lumOff val="10000"/>
                </a:schemeClr>
              </a:solidFill>
            </a:endParaRPr>
          </a:p>
        </p:txBody>
      </p:sp>
      <p:sp>
        <p:nvSpPr>
          <p:cNvPr id="14" name="Rounded Rectangle 13"/>
          <p:cNvSpPr/>
          <p:nvPr/>
        </p:nvSpPr>
        <p:spPr>
          <a:xfrm>
            <a:off x="6702745" y="4632926"/>
            <a:ext cx="5950780" cy="1662192"/>
          </a:xfrm>
          <a:prstGeom prst="roundRect">
            <a:avLst>
              <a:gd name="adj" fmla="val 9132"/>
            </a:avLst>
          </a:prstGeom>
          <a:gradFill>
            <a:gsLst>
              <a:gs pos="46000">
                <a:schemeClr val="accent2"/>
              </a:gs>
              <a:gs pos="0">
                <a:schemeClr val="accent2">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400" dirty="0"/>
              <a:t>SERVICE CAMPAIGNS</a:t>
            </a:r>
            <a:endParaRPr lang="en-US" sz="7200" dirty="0"/>
          </a:p>
        </p:txBody>
      </p:sp>
      <p:sp>
        <p:nvSpPr>
          <p:cNvPr id="20" name="Round Diagonal Corner Rectangle 18"/>
          <p:cNvSpPr/>
          <p:nvPr/>
        </p:nvSpPr>
        <p:spPr>
          <a:xfrm rot="16200000" flipH="1">
            <a:off x="11714978" y="5358529"/>
            <a:ext cx="1267478" cy="609622"/>
          </a:xfrm>
          <a:custGeom>
            <a:avLst/>
            <a:gdLst>
              <a:gd name="connsiteX0" fmla="*/ 79696 w 697113"/>
              <a:gd name="connsiteY0" fmla="*/ 0 h 335292"/>
              <a:gd name="connsiteX1" fmla="*/ 697113 w 697113"/>
              <a:gd name="connsiteY1" fmla="*/ 0 h 335292"/>
              <a:gd name="connsiteX2" fmla="*/ 697113 w 697113"/>
              <a:gd name="connsiteY2" fmla="*/ 0 h 335292"/>
              <a:gd name="connsiteX3" fmla="*/ 697113 w 697113"/>
              <a:gd name="connsiteY3" fmla="*/ 255596 h 335292"/>
              <a:gd name="connsiteX4" fmla="*/ 617417 w 697113"/>
              <a:gd name="connsiteY4" fmla="*/ 335292 h 335292"/>
              <a:gd name="connsiteX5" fmla="*/ 0 w 697113"/>
              <a:gd name="connsiteY5" fmla="*/ 335292 h 335292"/>
              <a:gd name="connsiteX6" fmla="*/ 0 w 697113"/>
              <a:gd name="connsiteY6" fmla="*/ 335292 h 335292"/>
              <a:gd name="connsiteX7" fmla="*/ 0 w 697113"/>
              <a:gd name="connsiteY7" fmla="*/ 79696 h 335292"/>
              <a:gd name="connsiteX8" fmla="*/ 79696 w 697113"/>
              <a:gd name="connsiteY8" fmla="*/ 0 h 335292"/>
              <a:gd name="connsiteX0" fmla="*/ 79696 w 697113"/>
              <a:gd name="connsiteY0" fmla="*/ 0 h 335292"/>
              <a:gd name="connsiteX1" fmla="*/ 697113 w 697113"/>
              <a:gd name="connsiteY1" fmla="*/ 0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 name="connsiteX0" fmla="*/ 79696 w 697113"/>
              <a:gd name="connsiteY0" fmla="*/ 0 h 335292"/>
              <a:gd name="connsiteX1" fmla="*/ 158953 w 697113"/>
              <a:gd name="connsiteY1" fmla="*/ 3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 name="connsiteX0" fmla="*/ 79696 w 697113"/>
              <a:gd name="connsiteY0" fmla="*/ 0 h 335292"/>
              <a:gd name="connsiteX1" fmla="*/ 156574 w 697113"/>
              <a:gd name="connsiteY1" fmla="*/ 2387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113" h="335292">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ounded Rectangle 14"/>
          <p:cNvSpPr/>
          <p:nvPr/>
        </p:nvSpPr>
        <p:spPr>
          <a:xfrm>
            <a:off x="12379803" y="3779227"/>
            <a:ext cx="5614885" cy="1662192"/>
          </a:xfrm>
          <a:prstGeom prst="roundRect">
            <a:avLst>
              <a:gd name="adj" fmla="val 9132"/>
            </a:avLst>
          </a:prstGeom>
          <a:gradFill>
            <a:gsLst>
              <a:gs pos="46000">
                <a:schemeClr val="accent3"/>
              </a:gs>
              <a:gs pos="0">
                <a:schemeClr val="accent3">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400" dirty="0"/>
              <a:t>  After-Hours</a:t>
            </a:r>
          </a:p>
        </p:txBody>
      </p:sp>
      <p:sp>
        <p:nvSpPr>
          <p:cNvPr id="21" name="Round Diagonal Corner Rectangle 18"/>
          <p:cNvSpPr/>
          <p:nvPr/>
        </p:nvSpPr>
        <p:spPr>
          <a:xfrm rot="16200000" flipH="1">
            <a:off x="17056138" y="4501369"/>
            <a:ext cx="1267478" cy="609622"/>
          </a:xfrm>
          <a:custGeom>
            <a:avLst/>
            <a:gdLst>
              <a:gd name="connsiteX0" fmla="*/ 79696 w 697113"/>
              <a:gd name="connsiteY0" fmla="*/ 0 h 335292"/>
              <a:gd name="connsiteX1" fmla="*/ 697113 w 697113"/>
              <a:gd name="connsiteY1" fmla="*/ 0 h 335292"/>
              <a:gd name="connsiteX2" fmla="*/ 697113 w 697113"/>
              <a:gd name="connsiteY2" fmla="*/ 0 h 335292"/>
              <a:gd name="connsiteX3" fmla="*/ 697113 w 697113"/>
              <a:gd name="connsiteY3" fmla="*/ 255596 h 335292"/>
              <a:gd name="connsiteX4" fmla="*/ 617417 w 697113"/>
              <a:gd name="connsiteY4" fmla="*/ 335292 h 335292"/>
              <a:gd name="connsiteX5" fmla="*/ 0 w 697113"/>
              <a:gd name="connsiteY5" fmla="*/ 335292 h 335292"/>
              <a:gd name="connsiteX6" fmla="*/ 0 w 697113"/>
              <a:gd name="connsiteY6" fmla="*/ 335292 h 335292"/>
              <a:gd name="connsiteX7" fmla="*/ 0 w 697113"/>
              <a:gd name="connsiteY7" fmla="*/ 79696 h 335292"/>
              <a:gd name="connsiteX8" fmla="*/ 79696 w 697113"/>
              <a:gd name="connsiteY8" fmla="*/ 0 h 335292"/>
              <a:gd name="connsiteX0" fmla="*/ 79696 w 697113"/>
              <a:gd name="connsiteY0" fmla="*/ 0 h 335292"/>
              <a:gd name="connsiteX1" fmla="*/ 697113 w 697113"/>
              <a:gd name="connsiteY1" fmla="*/ 0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 name="connsiteX0" fmla="*/ 79696 w 697113"/>
              <a:gd name="connsiteY0" fmla="*/ 0 h 335292"/>
              <a:gd name="connsiteX1" fmla="*/ 158953 w 697113"/>
              <a:gd name="connsiteY1" fmla="*/ 3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 name="connsiteX0" fmla="*/ 79696 w 697113"/>
              <a:gd name="connsiteY0" fmla="*/ 0 h 335292"/>
              <a:gd name="connsiteX1" fmla="*/ 156574 w 697113"/>
              <a:gd name="connsiteY1" fmla="*/ 2387 h 335292"/>
              <a:gd name="connsiteX2" fmla="*/ 697113 w 697113"/>
              <a:gd name="connsiteY2" fmla="*/ 255596 h 335292"/>
              <a:gd name="connsiteX3" fmla="*/ 617417 w 697113"/>
              <a:gd name="connsiteY3" fmla="*/ 335292 h 335292"/>
              <a:gd name="connsiteX4" fmla="*/ 0 w 697113"/>
              <a:gd name="connsiteY4" fmla="*/ 335292 h 335292"/>
              <a:gd name="connsiteX5" fmla="*/ 0 w 697113"/>
              <a:gd name="connsiteY5" fmla="*/ 335292 h 335292"/>
              <a:gd name="connsiteX6" fmla="*/ 0 w 697113"/>
              <a:gd name="connsiteY6" fmla="*/ 79696 h 335292"/>
              <a:gd name="connsiteX7" fmla="*/ 79696 w 697113"/>
              <a:gd name="connsiteY7" fmla="*/ 0 h 3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113" h="335292">
                <a:moveTo>
                  <a:pt x="79696" y="0"/>
                </a:moveTo>
                <a:lnTo>
                  <a:pt x="156574" y="2387"/>
                </a:lnTo>
                <a:lnTo>
                  <a:pt x="697113" y="255596"/>
                </a:lnTo>
                <a:cubicBezTo>
                  <a:pt x="697113" y="299611"/>
                  <a:pt x="661432" y="335292"/>
                  <a:pt x="617417" y="335292"/>
                </a:cubicBezTo>
                <a:lnTo>
                  <a:pt x="0" y="335292"/>
                </a:lnTo>
                <a:lnTo>
                  <a:pt x="0" y="335292"/>
                </a:lnTo>
                <a:lnTo>
                  <a:pt x="0" y="79696"/>
                </a:lnTo>
                <a:cubicBezTo>
                  <a:pt x="0" y="35681"/>
                  <a:pt x="35681" y="0"/>
                  <a:pt x="79696"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6" name="Rounded Rectangle 15"/>
          <p:cNvSpPr/>
          <p:nvPr/>
        </p:nvSpPr>
        <p:spPr>
          <a:xfrm>
            <a:off x="17721487" y="3020950"/>
            <a:ext cx="5810317" cy="1662192"/>
          </a:xfrm>
          <a:prstGeom prst="roundRect">
            <a:avLst>
              <a:gd name="adj" fmla="val 9132"/>
            </a:avLst>
          </a:prstGeom>
          <a:gradFill>
            <a:gsLst>
              <a:gs pos="46000">
                <a:schemeClr val="accent4"/>
              </a:gs>
              <a:gs pos="0">
                <a:schemeClr val="accent4">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400" dirty="0"/>
              <a:t>Packages Available</a:t>
            </a:r>
          </a:p>
        </p:txBody>
      </p:sp>
    </p:spTree>
    <p:extLst>
      <p:ext uri="{BB962C8B-B14F-4D97-AF65-F5344CB8AC3E}">
        <p14:creationId xmlns:p14="http://schemas.microsoft.com/office/powerpoint/2010/main" val="17712941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grpId="0" nodeType="withEffect">
                                      <p:stCondLst>
                                        <p:cond delay="120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8" fill="hold" grpId="0" nodeType="withEffect">
                                      <p:stCondLst>
                                        <p:cond delay="24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 presetClass="entr" presetSubtype="1" fill="hold" nodeType="withEffect" p14:presetBounceEnd="6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60000">
                                          <p:cBhvr additive="base">
                                            <p:cTn id="19" dur="1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0000">
                                      <p:stCondLst>
                                        <p:cond delay="800"/>
                                      </p:stCondLst>
                                      <p:childTnLst>
                                        <p:set>
                                          <p:cBhvr>
                                            <p:cTn id="22" dur="1" fill="hold">
                                              <p:stCondLst>
                                                <p:cond delay="0"/>
                                              </p:stCondLst>
                                            </p:cTn>
                                            <p:tgtEl>
                                              <p:spTgt spid="12"/>
                                            </p:tgtEl>
                                            <p:attrNameLst>
                                              <p:attrName>style.visibility</p:attrName>
                                            </p:attrNameLst>
                                          </p:cBhvr>
                                          <p:to>
                                            <p:strVal val="visible"/>
                                          </p:to>
                                        </p:set>
                                        <p:anim calcmode="lin" valueType="num" p14:bounceEnd="60000">
                                          <p:cBhvr additive="base">
                                            <p:cTn id="23" dur="1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4" dur="1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0000">
                                      <p:stCondLst>
                                        <p:cond delay="1600"/>
                                      </p:stCondLst>
                                      <p:childTnLst>
                                        <p:set>
                                          <p:cBhvr>
                                            <p:cTn id="26" dur="1" fill="hold">
                                              <p:stCondLst>
                                                <p:cond delay="0"/>
                                              </p:stCondLst>
                                            </p:cTn>
                                            <p:tgtEl>
                                              <p:spTgt spid="13"/>
                                            </p:tgtEl>
                                            <p:attrNameLst>
                                              <p:attrName>style.visibility</p:attrName>
                                            </p:attrNameLst>
                                          </p:cBhvr>
                                          <p:to>
                                            <p:strVal val="visible"/>
                                          </p:to>
                                        </p:set>
                                        <p:anim calcmode="lin" valueType="num" p14:bounceEnd="60000">
                                          <p:cBhvr additive="base">
                                            <p:cTn id="27" dur="1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8" dur="1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0000">
                                      <p:stCondLst>
                                        <p:cond delay="2400"/>
                                      </p:stCondLst>
                                      <p:childTnLst>
                                        <p:set>
                                          <p:cBhvr>
                                            <p:cTn id="30" dur="1" fill="hold">
                                              <p:stCondLst>
                                                <p:cond delay="0"/>
                                              </p:stCondLst>
                                            </p:cTn>
                                            <p:tgtEl>
                                              <p:spTgt spid="17"/>
                                            </p:tgtEl>
                                            <p:attrNameLst>
                                              <p:attrName>style.visibility</p:attrName>
                                            </p:attrNameLst>
                                          </p:cBhvr>
                                          <p:to>
                                            <p:strVal val="visible"/>
                                          </p:to>
                                        </p:set>
                                        <p:anim calcmode="lin" valueType="num" p14:bounceEnd="6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32"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grpId="0" nodeType="withEffect">
                                      <p:stCondLst>
                                        <p:cond delay="120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8" fill="hold" grpId="0" nodeType="withEffect">
                                      <p:stCondLst>
                                        <p:cond delay="24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ppt_x"/>
                                              </p:val>
                                            </p:tav>
                                            <p:tav tm="100000">
                                              <p:val>
                                                <p:strVal val="#ppt_x"/>
                                              </p:val>
                                            </p:tav>
                                          </p:tavLst>
                                        </p:anim>
                                        <p:anim calcmode="lin" valueType="num">
                                          <p:cBhvr additive="base">
                                            <p:cTn id="20" dur="1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8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ppt_x"/>
                                              </p:val>
                                            </p:tav>
                                            <p:tav tm="100000">
                                              <p:val>
                                                <p:strVal val="#ppt_x"/>
                                              </p:val>
                                            </p:tav>
                                          </p:tavLst>
                                        </p:anim>
                                        <p:anim calcmode="lin" valueType="num">
                                          <p:cBhvr additive="base">
                                            <p:cTn id="24" dur="1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16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500" fill="hold"/>
                                            <p:tgtEl>
                                              <p:spTgt spid="13"/>
                                            </p:tgtEl>
                                            <p:attrNameLst>
                                              <p:attrName>ppt_x</p:attrName>
                                            </p:attrNameLst>
                                          </p:cBhvr>
                                          <p:tavLst>
                                            <p:tav tm="0">
                                              <p:val>
                                                <p:strVal val="#ppt_x"/>
                                              </p:val>
                                            </p:tav>
                                            <p:tav tm="100000">
                                              <p:val>
                                                <p:strVal val="#ppt_x"/>
                                              </p:val>
                                            </p:tav>
                                          </p:tavLst>
                                        </p:anim>
                                        <p:anim calcmode="lin" valueType="num">
                                          <p:cBhvr additive="base">
                                            <p:cTn id="28" dur="1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24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981FA6C-4E71-45C7-9D41-03DC04720398}"/>
              </a:ext>
            </a:extLst>
          </p:cNvPr>
          <p:cNvSpPr>
            <a:spLocks noEditPoints="1"/>
          </p:cNvSpPr>
          <p:nvPr/>
        </p:nvSpPr>
        <p:spPr bwMode="auto">
          <a:xfrm>
            <a:off x="-10450634" y="-2684206"/>
            <a:ext cx="18343378" cy="18352206"/>
          </a:xfrm>
          <a:custGeom>
            <a:avLst/>
            <a:gdLst>
              <a:gd name="T0" fmla="*/ 1101 w 2076"/>
              <a:gd name="T1" fmla="*/ 2066 h 2076"/>
              <a:gd name="T2" fmla="*/ 1121 w 2076"/>
              <a:gd name="T3" fmla="*/ 2073 h 2076"/>
              <a:gd name="T4" fmla="*/ 1351 w 2076"/>
              <a:gd name="T5" fmla="*/ 2010 h 2076"/>
              <a:gd name="T6" fmla="*/ 856 w 2076"/>
              <a:gd name="T7" fmla="*/ 2060 h 2076"/>
              <a:gd name="T8" fmla="*/ 733 w 2076"/>
              <a:gd name="T9" fmla="*/ 2030 h 2076"/>
              <a:gd name="T10" fmla="*/ 738 w 2076"/>
              <a:gd name="T11" fmla="*/ 2014 h 2076"/>
              <a:gd name="T12" fmla="*/ 1377 w 2076"/>
              <a:gd name="T13" fmla="*/ 2001 h 2076"/>
              <a:gd name="T14" fmla="*/ 1505 w 2076"/>
              <a:gd name="T15" fmla="*/ 1946 h 2076"/>
              <a:gd name="T16" fmla="*/ 1513 w 2076"/>
              <a:gd name="T17" fmla="*/ 1961 h 2076"/>
              <a:gd name="T18" fmla="*/ 611 w 2076"/>
              <a:gd name="T19" fmla="*/ 1975 h 2076"/>
              <a:gd name="T20" fmla="*/ 406 w 2076"/>
              <a:gd name="T21" fmla="*/ 1841 h 2076"/>
              <a:gd name="T22" fmla="*/ 1624 w 2076"/>
              <a:gd name="T23" fmla="*/ 1885 h 2076"/>
              <a:gd name="T24" fmla="*/ 1802 w 2076"/>
              <a:gd name="T25" fmla="*/ 1728 h 2076"/>
              <a:gd name="T26" fmla="*/ 374 w 2076"/>
              <a:gd name="T27" fmla="*/ 1837 h 2076"/>
              <a:gd name="T28" fmla="*/ 358 w 2076"/>
              <a:gd name="T29" fmla="*/ 1820 h 2076"/>
              <a:gd name="T30" fmla="*/ 295 w 2076"/>
              <a:gd name="T31" fmla="*/ 1739 h 2076"/>
              <a:gd name="T32" fmla="*/ 1807 w 2076"/>
              <a:gd name="T33" fmla="*/ 1714 h 2076"/>
              <a:gd name="T34" fmla="*/ 1825 w 2076"/>
              <a:gd name="T35" fmla="*/ 1693 h 2076"/>
              <a:gd name="T36" fmla="*/ 1833 w 2076"/>
              <a:gd name="T37" fmla="*/ 1700 h 2076"/>
              <a:gd name="T38" fmla="*/ 183 w 2076"/>
              <a:gd name="T39" fmla="*/ 1621 h 2076"/>
              <a:gd name="T40" fmla="*/ 183 w 2076"/>
              <a:gd name="T41" fmla="*/ 1621 h 2076"/>
              <a:gd name="T42" fmla="*/ 1969 w 2076"/>
              <a:gd name="T43" fmla="*/ 1496 h 2076"/>
              <a:gd name="T44" fmla="*/ 2033 w 2076"/>
              <a:gd name="T45" fmla="*/ 1267 h 2076"/>
              <a:gd name="T46" fmla="*/ 1981 w 2076"/>
              <a:gd name="T47" fmla="*/ 1471 h 2076"/>
              <a:gd name="T48" fmla="*/ 52 w 2076"/>
              <a:gd name="T49" fmla="*/ 1336 h 2076"/>
              <a:gd name="T50" fmla="*/ 39 w 2076"/>
              <a:gd name="T51" fmla="*/ 1313 h 2076"/>
              <a:gd name="T52" fmla="*/ 12 w 2076"/>
              <a:gd name="T53" fmla="*/ 1197 h 2076"/>
              <a:gd name="T54" fmla="*/ 41 w 2076"/>
              <a:gd name="T55" fmla="*/ 1298 h 2076"/>
              <a:gd name="T56" fmla="*/ 2047 w 2076"/>
              <a:gd name="T57" fmla="*/ 1250 h 2076"/>
              <a:gd name="T58" fmla="*/ 2067 w 2076"/>
              <a:gd name="T59" fmla="*/ 997 h 2076"/>
              <a:gd name="T60" fmla="*/ 8 w 2076"/>
              <a:gd name="T61" fmla="*/ 1064 h 2076"/>
              <a:gd name="T62" fmla="*/ 8 w 2076"/>
              <a:gd name="T63" fmla="*/ 1035 h 2076"/>
              <a:gd name="T64" fmla="*/ 40 w 2076"/>
              <a:gd name="T65" fmla="*/ 821 h 2076"/>
              <a:gd name="T66" fmla="*/ 2074 w 2076"/>
              <a:gd name="T67" fmla="*/ 976 h 2076"/>
              <a:gd name="T68" fmla="*/ 2017 w 2076"/>
              <a:gd name="T69" fmla="*/ 740 h 2076"/>
              <a:gd name="T70" fmla="*/ 36 w 2076"/>
              <a:gd name="T71" fmla="*/ 800 h 2076"/>
              <a:gd name="T72" fmla="*/ 45 w 2076"/>
              <a:gd name="T73" fmla="*/ 773 h 2076"/>
              <a:gd name="T74" fmla="*/ 69 w 2076"/>
              <a:gd name="T75" fmla="*/ 666 h 2076"/>
              <a:gd name="T76" fmla="*/ 45 w 2076"/>
              <a:gd name="T77" fmla="*/ 773 h 2076"/>
              <a:gd name="T78" fmla="*/ 2007 w 2076"/>
              <a:gd name="T79" fmla="*/ 698 h 2076"/>
              <a:gd name="T80" fmla="*/ 1970 w 2076"/>
              <a:gd name="T81" fmla="*/ 582 h 2076"/>
              <a:gd name="T82" fmla="*/ 134 w 2076"/>
              <a:gd name="T83" fmla="*/ 553 h 2076"/>
              <a:gd name="T84" fmla="*/ 144 w 2076"/>
              <a:gd name="T85" fmla="*/ 527 h 2076"/>
              <a:gd name="T86" fmla="*/ 148 w 2076"/>
              <a:gd name="T87" fmla="*/ 528 h 2076"/>
              <a:gd name="T88" fmla="*/ 1901 w 2076"/>
              <a:gd name="T89" fmla="*/ 486 h 2076"/>
              <a:gd name="T90" fmla="*/ 1823 w 2076"/>
              <a:gd name="T91" fmla="*/ 359 h 2076"/>
              <a:gd name="T92" fmla="*/ 299 w 2076"/>
              <a:gd name="T93" fmla="*/ 330 h 2076"/>
              <a:gd name="T94" fmla="*/ 468 w 2076"/>
              <a:gd name="T95" fmla="*/ 171 h 2076"/>
              <a:gd name="T96" fmla="*/ 1724 w 2076"/>
              <a:gd name="T97" fmla="*/ 282 h 2076"/>
              <a:gd name="T98" fmla="*/ 1703 w 2076"/>
              <a:gd name="T99" fmla="*/ 263 h 2076"/>
              <a:gd name="T100" fmla="*/ 1714 w 2076"/>
              <a:gd name="T101" fmla="*/ 250 h 2076"/>
              <a:gd name="T102" fmla="*/ 503 w 2076"/>
              <a:gd name="T103" fmla="*/ 158 h 2076"/>
              <a:gd name="T104" fmla="*/ 602 w 2076"/>
              <a:gd name="T105" fmla="*/ 96 h 2076"/>
              <a:gd name="T106" fmla="*/ 609 w 2076"/>
              <a:gd name="T107" fmla="*/ 112 h 2076"/>
              <a:gd name="T108" fmla="*/ 1504 w 2076"/>
              <a:gd name="T109" fmla="*/ 120 h 2076"/>
              <a:gd name="T110" fmla="*/ 1288 w 2076"/>
              <a:gd name="T111" fmla="*/ 48 h 2076"/>
              <a:gd name="T112" fmla="*/ 1494 w 2076"/>
              <a:gd name="T113" fmla="*/ 115 h 2076"/>
              <a:gd name="T114" fmla="*/ 764 w 2076"/>
              <a:gd name="T115" fmla="*/ 54 h 2076"/>
              <a:gd name="T116" fmla="*/ 767 w 2076"/>
              <a:gd name="T117" fmla="*/ 54 h 2076"/>
              <a:gd name="T118" fmla="*/ 1263 w 2076"/>
              <a:gd name="T119" fmla="*/ 42 h 2076"/>
              <a:gd name="T120" fmla="*/ 1019 w 2076"/>
              <a:gd name="T121" fmla="*/ 9 h 2076"/>
              <a:gd name="T122" fmla="*/ 990 w 2076"/>
              <a:gd name="T123" fmla="*/ 1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76" h="2076">
                <a:moveTo>
                  <a:pt x="1038" y="2076"/>
                </a:moveTo>
                <a:cubicBezTo>
                  <a:pt x="1024" y="2076"/>
                  <a:pt x="1010" y="2076"/>
                  <a:pt x="996" y="2076"/>
                </a:cubicBezTo>
                <a:cubicBezTo>
                  <a:pt x="958" y="2074"/>
                  <a:pt x="920" y="2070"/>
                  <a:pt x="883" y="2065"/>
                </a:cubicBezTo>
                <a:cubicBezTo>
                  <a:pt x="878" y="2064"/>
                  <a:pt x="875" y="2060"/>
                  <a:pt x="876" y="2055"/>
                </a:cubicBezTo>
                <a:cubicBezTo>
                  <a:pt x="876" y="2051"/>
                  <a:pt x="881" y="2047"/>
                  <a:pt x="885" y="2048"/>
                </a:cubicBezTo>
                <a:cubicBezTo>
                  <a:pt x="922" y="2054"/>
                  <a:pt x="960" y="2057"/>
                  <a:pt x="997" y="2059"/>
                </a:cubicBezTo>
                <a:cubicBezTo>
                  <a:pt x="1028" y="2060"/>
                  <a:pt x="1060" y="2060"/>
                  <a:pt x="1092" y="2058"/>
                </a:cubicBezTo>
                <a:cubicBezTo>
                  <a:pt x="1097" y="2058"/>
                  <a:pt x="1101" y="2061"/>
                  <a:pt x="1101" y="2066"/>
                </a:cubicBezTo>
                <a:cubicBezTo>
                  <a:pt x="1101" y="2071"/>
                  <a:pt x="1098" y="2075"/>
                  <a:pt x="1093" y="2075"/>
                </a:cubicBezTo>
                <a:cubicBezTo>
                  <a:pt x="1075" y="2076"/>
                  <a:pt x="1057" y="2076"/>
                  <a:pt x="1038" y="2076"/>
                </a:cubicBezTo>
                <a:close/>
                <a:moveTo>
                  <a:pt x="1121" y="2073"/>
                </a:moveTo>
                <a:cubicBezTo>
                  <a:pt x="1116" y="2073"/>
                  <a:pt x="1113" y="2070"/>
                  <a:pt x="1112" y="2065"/>
                </a:cubicBezTo>
                <a:cubicBezTo>
                  <a:pt x="1112" y="2061"/>
                  <a:pt x="1116" y="2057"/>
                  <a:pt x="1120" y="2056"/>
                </a:cubicBezTo>
                <a:cubicBezTo>
                  <a:pt x="1125" y="2056"/>
                  <a:pt x="1129" y="2059"/>
                  <a:pt x="1129" y="2064"/>
                </a:cubicBezTo>
                <a:cubicBezTo>
                  <a:pt x="1130" y="2069"/>
                  <a:pt x="1126" y="2073"/>
                  <a:pt x="1122" y="2073"/>
                </a:cubicBezTo>
                <a:cubicBezTo>
                  <a:pt x="1121" y="2073"/>
                  <a:pt x="1121" y="2073"/>
                  <a:pt x="1121" y="2073"/>
                </a:cubicBezTo>
                <a:close/>
                <a:moveTo>
                  <a:pt x="1149" y="2070"/>
                </a:moveTo>
                <a:cubicBezTo>
                  <a:pt x="1145" y="2070"/>
                  <a:pt x="1141" y="2067"/>
                  <a:pt x="1141" y="2063"/>
                </a:cubicBezTo>
                <a:cubicBezTo>
                  <a:pt x="1140" y="2061"/>
                  <a:pt x="1141" y="2058"/>
                  <a:pt x="1142" y="2057"/>
                </a:cubicBezTo>
                <a:cubicBezTo>
                  <a:pt x="1144" y="2055"/>
                  <a:pt x="1146" y="2054"/>
                  <a:pt x="1148" y="2054"/>
                </a:cubicBezTo>
                <a:cubicBezTo>
                  <a:pt x="1185" y="2050"/>
                  <a:pt x="1222" y="2043"/>
                  <a:pt x="1259" y="2035"/>
                </a:cubicBezTo>
                <a:cubicBezTo>
                  <a:pt x="1259" y="2035"/>
                  <a:pt x="1259" y="2035"/>
                  <a:pt x="1259" y="2035"/>
                </a:cubicBezTo>
                <a:cubicBezTo>
                  <a:pt x="1259" y="2035"/>
                  <a:pt x="1259" y="2035"/>
                  <a:pt x="1259" y="2035"/>
                </a:cubicBezTo>
                <a:cubicBezTo>
                  <a:pt x="1290" y="2028"/>
                  <a:pt x="1321" y="2020"/>
                  <a:pt x="1351" y="2010"/>
                </a:cubicBezTo>
                <a:cubicBezTo>
                  <a:pt x="1355" y="2009"/>
                  <a:pt x="1360" y="2011"/>
                  <a:pt x="1361" y="2016"/>
                </a:cubicBezTo>
                <a:cubicBezTo>
                  <a:pt x="1362" y="2018"/>
                  <a:pt x="1362" y="2020"/>
                  <a:pt x="1361" y="2022"/>
                </a:cubicBezTo>
                <a:cubicBezTo>
                  <a:pt x="1360" y="2024"/>
                  <a:pt x="1358" y="2026"/>
                  <a:pt x="1356" y="2026"/>
                </a:cubicBezTo>
                <a:cubicBezTo>
                  <a:pt x="1325" y="2036"/>
                  <a:pt x="1294" y="2045"/>
                  <a:pt x="1262" y="2052"/>
                </a:cubicBezTo>
                <a:cubicBezTo>
                  <a:pt x="1225" y="2060"/>
                  <a:pt x="1187" y="2066"/>
                  <a:pt x="1150" y="2070"/>
                </a:cubicBezTo>
                <a:cubicBezTo>
                  <a:pt x="1150" y="2070"/>
                  <a:pt x="1149" y="2070"/>
                  <a:pt x="1149" y="2070"/>
                </a:cubicBezTo>
                <a:close/>
                <a:moveTo>
                  <a:pt x="856" y="2060"/>
                </a:moveTo>
                <a:cubicBezTo>
                  <a:pt x="856" y="2060"/>
                  <a:pt x="856" y="2060"/>
                  <a:pt x="856" y="2060"/>
                </a:cubicBezTo>
                <a:cubicBezTo>
                  <a:pt x="856" y="2060"/>
                  <a:pt x="855" y="2060"/>
                  <a:pt x="855" y="2060"/>
                </a:cubicBezTo>
                <a:cubicBezTo>
                  <a:pt x="850" y="2059"/>
                  <a:pt x="847" y="2055"/>
                  <a:pt x="848" y="2050"/>
                </a:cubicBezTo>
                <a:cubicBezTo>
                  <a:pt x="849" y="2046"/>
                  <a:pt x="853" y="2043"/>
                  <a:pt x="858" y="2043"/>
                </a:cubicBezTo>
                <a:cubicBezTo>
                  <a:pt x="862" y="2044"/>
                  <a:pt x="865" y="2049"/>
                  <a:pt x="864" y="2053"/>
                </a:cubicBezTo>
                <a:cubicBezTo>
                  <a:pt x="864" y="2057"/>
                  <a:pt x="860" y="2060"/>
                  <a:pt x="856" y="2060"/>
                </a:cubicBezTo>
                <a:close/>
                <a:moveTo>
                  <a:pt x="828" y="2055"/>
                </a:moveTo>
                <a:cubicBezTo>
                  <a:pt x="828" y="2055"/>
                  <a:pt x="827" y="2055"/>
                  <a:pt x="827" y="2055"/>
                </a:cubicBezTo>
                <a:cubicBezTo>
                  <a:pt x="795" y="2048"/>
                  <a:pt x="763" y="2040"/>
                  <a:pt x="733" y="2030"/>
                </a:cubicBezTo>
                <a:cubicBezTo>
                  <a:pt x="732" y="2030"/>
                  <a:pt x="732" y="2030"/>
                  <a:pt x="732" y="2030"/>
                </a:cubicBezTo>
                <a:cubicBezTo>
                  <a:pt x="732" y="2030"/>
                  <a:pt x="732" y="2030"/>
                  <a:pt x="732" y="2030"/>
                </a:cubicBezTo>
                <a:cubicBezTo>
                  <a:pt x="696" y="2019"/>
                  <a:pt x="660" y="2006"/>
                  <a:pt x="626" y="1991"/>
                </a:cubicBezTo>
                <a:cubicBezTo>
                  <a:pt x="624" y="1990"/>
                  <a:pt x="622" y="1988"/>
                  <a:pt x="621" y="1986"/>
                </a:cubicBezTo>
                <a:cubicBezTo>
                  <a:pt x="620" y="1984"/>
                  <a:pt x="620" y="1982"/>
                  <a:pt x="621" y="1980"/>
                </a:cubicBezTo>
                <a:cubicBezTo>
                  <a:pt x="623" y="1976"/>
                  <a:pt x="628" y="1974"/>
                  <a:pt x="632" y="1975"/>
                </a:cubicBezTo>
                <a:cubicBezTo>
                  <a:pt x="667" y="1990"/>
                  <a:pt x="702" y="2003"/>
                  <a:pt x="737" y="2014"/>
                </a:cubicBezTo>
                <a:cubicBezTo>
                  <a:pt x="738" y="2014"/>
                  <a:pt x="738" y="2014"/>
                  <a:pt x="738" y="2014"/>
                </a:cubicBezTo>
                <a:cubicBezTo>
                  <a:pt x="738" y="2014"/>
                  <a:pt x="738" y="2014"/>
                  <a:pt x="738" y="2014"/>
                </a:cubicBezTo>
                <a:cubicBezTo>
                  <a:pt x="768" y="2024"/>
                  <a:pt x="799" y="2032"/>
                  <a:pt x="830" y="2038"/>
                </a:cubicBezTo>
                <a:cubicBezTo>
                  <a:pt x="835" y="2039"/>
                  <a:pt x="838" y="2043"/>
                  <a:pt x="837" y="2048"/>
                </a:cubicBezTo>
                <a:cubicBezTo>
                  <a:pt x="836" y="2052"/>
                  <a:pt x="832" y="2055"/>
                  <a:pt x="828" y="2055"/>
                </a:cubicBezTo>
                <a:close/>
                <a:moveTo>
                  <a:pt x="1380" y="2018"/>
                </a:moveTo>
                <a:cubicBezTo>
                  <a:pt x="1377" y="2018"/>
                  <a:pt x="1373" y="2015"/>
                  <a:pt x="1372" y="2012"/>
                </a:cubicBezTo>
                <a:cubicBezTo>
                  <a:pt x="1371" y="2008"/>
                  <a:pt x="1373" y="2003"/>
                  <a:pt x="1377" y="2001"/>
                </a:cubicBezTo>
                <a:cubicBezTo>
                  <a:pt x="1377" y="2001"/>
                  <a:pt x="1377" y="2001"/>
                  <a:pt x="1377" y="2001"/>
                </a:cubicBezTo>
                <a:cubicBezTo>
                  <a:pt x="1382" y="2000"/>
                  <a:pt x="1387" y="2002"/>
                  <a:pt x="1388" y="2006"/>
                </a:cubicBezTo>
                <a:cubicBezTo>
                  <a:pt x="1390" y="2011"/>
                  <a:pt x="1387" y="2016"/>
                  <a:pt x="1383" y="2017"/>
                </a:cubicBezTo>
                <a:cubicBezTo>
                  <a:pt x="1382" y="2017"/>
                  <a:pt x="1381" y="2018"/>
                  <a:pt x="1380" y="2018"/>
                </a:cubicBezTo>
                <a:close/>
                <a:moveTo>
                  <a:pt x="1407" y="2008"/>
                </a:moveTo>
                <a:cubicBezTo>
                  <a:pt x="1403" y="2008"/>
                  <a:pt x="1400" y="2006"/>
                  <a:pt x="1399" y="2002"/>
                </a:cubicBezTo>
                <a:cubicBezTo>
                  <a:pt x="1398" y="2000"/>
                  <a:pt x="1398" y="1998"/>
                  <a:pt x="1399" y="1996"/>
                </a:cubicBezTo>
                <a:cubicBezTo>
                  <a:pt x="1400" y="1994"/>
                  <a:pt x="1401" y="1992"/>
                  <a:pt x="1404" y="1991"/>
                </a:cubicBezTo>
                <a:cubicBezTo>
                  <a:pt x="1438" y="1978"/>
                  <a:pt x="1472" y="1963"/>
                  <a:pt x="1505" y="1946"/>
                </a:cubicBezTo>
                <a:cubicBezTo>
                  <a:pt x="1505" y="1946"/>
                  <a:pt x="1505" y="1946"/>
                  <a:pt x="1505" y="1946"/>
                </a:cubicBezTo>
                <a:cubicBezTo>
                  <a:pt x="1506" y="1946"/>
                  <a:pt x="1506" y="1946"/>
                  <a:pt x="1506" y="1946"/>
                </a:cubicBezTo>
                <a:cubicBezTo>
                  <a:pt x="1534" y="1931"/>
                  <a:pt x="1562" y="1915"/>
                  <a:pt x="1589" y="1898"/>
                </a:cubicBezTo>
                <a:cubicBezTo>
                  <a:pt x="1592" y="1896"/>
                  <a:pt x="1598" y="1897"/>
                  <a:pt x="1600" y="1901"/>
                </a:cubicBezTo>
                <a:cubicBezTo>
                  <a:pt x="1603" y="1905"/>
                  <a:pt x="1602" y="1910"/>
                  <a:pt x="1598" y="1912"/>
                </a:cubicBezTo>
                <a:cubicBezTo>
                  <a:pt x="1571" y="1930"/>
                  <a:pt x="1542" y="1946"/>
                  <a:pt x="1514" y="1961"/>
                </a:cubicBezTo>
                <a:cubicBezTo>
                  <a:pt x="1513" y="1961"/>
                  <a:pt x="1513" y="1961"/>
                  <a:pt x="1513" y="1961"/>
                </a:cubicBezTo>
                <a:cubicBezTo>
                  <a:pt x="1513" y="1961"/>
                  <a:pt x="1513" y="1961"/>
                  <a:pt x="1513" y="1961"/>
                </a:cubicBezTo>
                <a:cubicBezTo>
                  <a:pt x="1479" y="1978"/>
                  <a:pt x="1445" y="1994"/>
                  <a:pt x="1410" y="2007"/>
                </a:cubicBezTo>
                <a:cubicBezTo>
                  <a:pt x="1409" y="2008"/>
                  <a:pt x="1408" y="2008"/>
                  <a:pt x="1407" y="2008"/>
                </a:cubicBezTo>
                <a:close/>
                <a:moveTo>
                  <a:pt x="603" y="1980"/>
                </a:moveTo>
                <a:cubicBezTo>
                  <a:pt x="602" y="1980"/>
                  <a:pt x="601" y="1980"/>
                  <a:pt x="600" y="1979"/>
                </a:cubicBezTo>
                <a:cubicBezTo>
                  <a:pt x="595" y="1977"/>
                  <a:pt x="594" y="1972"/>
                  <a:pt x="596" y="1968"/>
                </a:cubicBezTo>
                <a:cubicBezTo>
                  <a:pt x="597" y="1964"/>
                  <a:pt x="603" y="1962"/>
                  <a:pt x="607" y="1964"/>
                </a:cubicBezTo>
                <a:cubicBezTo>
                  <a:pt x="607" y="1964"/>
                  <a:pt x="607" y="1964"/>
                  <a:pt x="607" y="1964"/>
                </a:cubicBezTo>
                <a:cubicBezTo>
                  <a:pt x="611" y="1966"/>
                  <a:pt x="613" y="1971"/>
                  <a:pt x="611" y="1975"/>
                </a:cubicBezTo>
                <a:cubicBezTo>
                  <a:pt x="610" y="1978"/>
                  <a:pt x="607" y="1980"/>
                  <a:pt x="603" y="1980"/>
                </a:cubicBezTo>
                <a:close/>
                <a:moveTo>
                  <a:pt x="578" y="1968"/>
                </a:moveTo>
                <a:cubicBezTo>
                  <a:pt x="576" y="1968"/>
                  <a:pt x="575" y="1968"/>
                  <a:pt x="574" y="1967"/>
                </a:cubicBezTo>
                <a:cubicBezTo>
                  <a:pt x="545" y="1953"/>
                  <a:pt x="517" y="1937"/>
                  <a:pt x="489" y="1920"/>
                </a:cubicBezTo>
                <a:cubicBezTo>
                  <a:pt x="457" y="1900"/>
                  <a:pt x="426" y="1878"/>
                  <a:pt x="396" y="1854"/>
                </a:cubicBezTo>
                <a:cubicBezTo>
                  <a:pt x="394" y="1853"/>
                  <a:pt x="393" y="1851"/>
                  <a:pt x="393" y="1849"/>
                </a:cubicBezTo>
                <a:cubicBezTo>
                  <a:pt x="393" y="1846"/>
                  <a:pt x="393" y="1844"/>
                  <a:pt x="395" y="1842"/>
                </a:cubicBezTo>
                <a:cubicBezTo>
                  <a:pt x="397" y="1839"/>
                  <a:pt x="403" y="1838"/>
                  <a:pt x="406" y="1841"/>
                </a:cubicBezTo>
                <a:cubicBezTo>
                  <a:pt x="436" y="1864"/>
                  <a:pt x="467" y="1886"/>
                  <a:pt x="498" y="1905"/>
                </a:cubicBezTo>
                <a:cubicBezTo>
                  <a:pt x="525" y="1922"/>
                  <a:pt x="553" y="1938"/>
                  <a:pt x="582" y="1952"/>
                </a:cubicBezTo>
                <a:cubicBezTo>
                  <a:pt x="586" y="1954"/>
                  <a:pt x="587" y="1959"/>
                  <a:pt x="585" y="1963"/>
                </a:cubicBezTo>
                <a:cubicBezTo>
                  <a:pt x="584" y="1966"/>
                  <a:pt x="581" y="1968"/>
                  <a:pt x="578" y="1968"/>
                </a:cubicBezTo>
                <a:close/>
                <a:moveTo>
                  <a:pt x="1617" y="1898"/>
                </a:moveTo>
                <a:cubicBezTo>
                  <a:pt x="1614" y="1898"/>
                  <a:pt x="1611" y="1897"/>
                  <a:pt x="1610" y="1894"/>
                </a:cubicBezTo>
                <a:cubicBezTo>
                  <a:pt x="1607" y="1890"/>
                  <a:pt x="1608" y="1885"/>
                  <a:pt x="1612" y="1883"/>
                </a:cubicBezTo>
                <a:cubicBezTo>
                  <a:pt x="1616" y="1880"/>
                  <a:pt x="1621" y="1881"/>
                  <a:pt x="1624" y="1885"/>
                </a:cubicBezTo>
                <a:cubicBezTo>
                  <a:pt x="1626" y="1889"/>
                  <a:pt x="1625" y="1894"/>
                  <a:pt x="1622" y="1897"/>
                </a:cubicBezTo>
                <a:cubicBezTo>
                  <a:pt x="1620" y="1898"/>
                  <a:pt x="1618" y="1898"/>
                  <a:pt x="1617" y="1898"/>
                </a:cubicBezTo>
                <a:close/>
                <a:moveTo>
                  <a:pt x="1640" y="1882"/>
                </a:moveTo>
                <a:cubicBezTo>
                  <a:pt x="1637" y="1882"/>
                  <a:pt x="1635" y="1881"/>
                  <a:pt x="1633" y="1878"/>
                </a:cubicBezTo>
                <a:cubicBezTo>
                  <a:pt x="1630" y="1875"/>
                  <a:pt x="1631" y="1869"/>
                  <a:pt x="1635" y="1866"/>
                </a:cubicBezTo>
                <a:cubicBezTo>
                  <a:pt x="1665" y="1845"/>
                  <a:pt x="1695" y="1821"/>
                  <a:pt x="1722" y="1796"/>
                </a:cubicBezTo>
                <a:cubicBezTo>
                  <a:pt x="1746" y="1775"/>
                  <a:pt x="1769" y="1752"/>
                  <a:pt x="1790" y="1729"/>
                </a:cubicBezTo>
                <a:cubicBezTo>
                  <a:pt x="1793" y="1726"/>
                  <a:pt x="1799" y="1725"/>
                  <a:pt x="1802" y="1728"/>
                </a:cubicBezTo>
                <a:cubicBezTo>
                  <a:pt x="1805" y="1732"/>
                  <a:pt x="1806" y="1737"/>
                  <a:pt x="1803" y="1740"/>
                </a:cubicBezTo>
                <a:cubicBezTo>
                  <a:pt x="1781" y="1764"/>
                  <a:pt x="1758" y="1787"/>
                  <a:pt x="1734" y="1808"/>
                </a:cubicBezTo>
                <a:cubicBezTo>
                  <a:pt x="1734" y="1809"/>
                  <a:pt x="1734" y="1809"/>
                  <a:pt x="1734" y="1809"/>
                </a:cubicBezTo>
                <a:cubicBezTo>
                  <a:pt x="1734" y="1809"/>
                  <a:pt x="1733" y="1809"/>
                  <a:pt x="1733" y="1809"/>
                </a:cubicBezTo>
                <a:cubicBezTo>
                  <a:pt x="1705" y="1834"/>
                  <a:pt x="1676" y="1858"/>
                  <a:pt x="1645" y="1880"/>
                </a:cubicBezTo>
                <a:cubicBezTo>
                  <a:pt x="1643" y="1881"/>
                  <a:pt x="1642" y="1882"/>
                  <a:pt x="1640" y="1882"/>
                </a:cubicBezTo>
                <a:close/>
                <a:moveTo>
                  <a:pt x="379" y="1838"/>
                </a:moveTo>
                <a:cubicBezTo>
                  <a:pt x="377" y="1838"/>
                  <a:pt x="376" y="1838"/>
                  <a:pt x="374" y="1837"/>
                </a:cubicBezTo>
                <a:cubicBezTo>
                  <a:pt x="374" y="1837"/>
                  <a:pt x="374" y="1837"/>
                  <a:pt x="374" y="1837"/>
                </a:cubicBezTo>
                <a:cubicBezTo>
                  <a:pt x="374" y="1836"/>
                  <a:pt x="374" y="1836"/>
                  <a:pt x="374" y="1836"/>
                </a:cubicBezTo>
                <a:cubicBezTo>
                  <a:pt x="372" y="1835"/>
                  <a:pt x="371" y="1833"/>
                  <a:pt x="371" y="1831"/>
                </a:cubicBezTo>
                <a:cubicBezTo>
                  <a:pt x="371" y="1828"/>
                  <a:pt x="371" y="1826"/>
                  <a:pt x="373" y="1825"/>
                </a:cubicBezTo>
                <a:cubicBezTo>
                  <a:pt x="376" y="1821"/>
                  <a:pt x="381" y="1821"/>
                  <a:pt x="385" y="1823"/>
                </a:cubicBezTo>
                <a:cubicBezTo>
                  <a:pt x="388" y="1826"/>
                  <a:pt x="389" y="1832"/>
                  <a:pt x="386" y="1835"/>
                </a:cubicBezTo>
                <a:cubicBezTo>
                  <a:pt x="384" y="1837"/>
                  <a:pt x="382" y="1838"/>
                  <a:pt x="379" y="1838"/>
                </a:cubicBezTo>
                <a:close/>
                <a:moveTo>
                  <a:pt x="358" y="1820"/>
                </a:moveTo>
                <a:cubicBezTo>
                  <a:pt x="356" y="1820"/>
                  <a:pt x="354" y="1819"/>
                  <a:pt x="352" y="1818"/>
                </a:cubicBezTo>
                <a:cubicBezTo>
                  <a:pt x="328" y="1797"/>
                  <a:pt x="304" y="1774"/>
                  <a:pt x="282" y="1751"/>
                </a:cubicBezTo>
                <a:cubicBezTo>
                  <a:pt x="256" y="1723"/>
                  <a:pt x="232" y="1694"/>
                  <a:pt x="209" y="1663"/>
                </a:cubicBezTo>
                <a:cubicBezTo>
                  <a:pt x="207" y="1662"/>
                  <a:pt x="207" y="1659"/>
                  <a:pt x="207" y="1657"/>
                </a:cubicBezTo>
                <a:cubicBezTo>
                  <a:pt x="208" y="1655"/>
                  <a:pt x="209" y="1653"/>
                  <a:pt x="211" y="1652"/>
                </a:cubicBezTo>
                <a:cubicBezTo>
                  <a:pt x="214" y="1649"/>
                  <a:pt x="220" y="1650"/>
                  <a:pt x="222" y="1653"/>
                </a:cubicBezTo>
                <a:cubicBezTo>
                  <a:pt x="245" y="1683"/>
                  <a:pt x="269" y="1712"/>
                  <a:pt x="294" y="1739"/>
                </a:cubicBezTo>
                <a:cubicBezTo>
                  <a:pt x="295" y="1739"/>
                  <a:pt x="295" y="1739"/>
                  <a:pt x="295" y="1739"/>
                </a:cubicBezTo>
                <a:cubicBezTo>
                  <a:pt x="295" y="1739"/>
                  <a:pt x="295" y="1739"/>
                  <a:pt x="295" y="1739"/>
                </a:cubicBezTo>
                <a:cubicBezTo>
                  <a:pt x="316" y="1762"/>
                  <a:pt x="339" y="1784"/>
                  <a:pt x="363" y="1805"/>
                </a:cubicBezTo>
                <a:cubicBezTo>
                  <a:pt x="365" y="1807"/>
                  <a:pt x="366" y="1809"/>
                  <a:pt x="366" y="1811"/>
                </a:cubicBezTo>
                <a:cubicBezTo>
                  <a:pt x="366" y="1813"/>
                  <a:pt x="366" y="1815"/>
                  <a:pt x="364" y="1817"/>
                </a:cubicBezTo>
                <a:cubicBezTo>
                  <a:pt x="362" y="1819"/>
                  <a:pt x="360" y="1820"/>
                  <a:pt x="358" y="1820"/>
                </a:cubicBezTo>
                <a:close/>
                <a:moveTo>
                  <a:pt x="1815" y="1722"/>
                </a:moveTo>
                <a:cubicBezTo>
                  <a:pt x="1813" y="1722"/>
                  <a:pt x="1811" y="1721"/>
                  <a:pt x="1810" y="1720"/>
                </a:cubicBezTo>
                <a:cubicBezTo>
                  <a:pt x="1808" y="1719"/>
                  <a:pt x="1807" y="1716"/>
                  <a:pt x="1807" y="1714"/>
                </a:cubicBezTo>
                <a:cubicBezTo>
                  <a:pt x="1806" y="1712"/>
                  <a:pt x="1807" y="1710"/>
                  <a:pt x="1809" y="1708"/>
                </a:cubicBezTo>
                <a:cubicBezTo>
                  <a:pt x="1812" y="1705"/>
                  <a:pt x="1817" y="1704"/>
                  <a:pt x="1821" y="1707"/>
                </a:cubicBezTo>
                <a:cubicBezTo>
                  <a:pt x="1822" y="1709"/>
                  <a:pt x="1823" y="1711"/>
                  <a:pt x="1824" y="1713"/>
                </a:cubicBezTo>
                <a:cubicBezTo>
                  <a:pt x="1824" y="1715"/>
                  <a:pt x="1823" y="1717"/>
                  <a:pt x="1821" y="1719"/>
                </a:cubicBezTo>
                <a:cubicBezTo>
                  <a:pt x="1820" y="1721"/>
                  <a:pt x="1818" y="1722"/>
                  <a:pt x="1815" y="1722"/>
                </a:cubicBezTo>
                <a:close/>
                <a:moveTo>
                  <a:pt x="1833" y="1700"/>
                </a:moveTo>
                <a:cubicBezTo>
                  <a:pt x="1831" y="1700"/>
                  <a:pt x="1829" y="1700"/>
                  <a:pt x="1828" y="1699"/>
                </a:cubicBezTo>
                <a:cubicBezTo>
                  <a:pt x="1826" y="1697"/>
                  <a:pt x="1825" y="1695"/>
                  <a:pt x="1825" y="1693"/>
                </a:cubicBezTo>
                <a:cubicBezTo>
                  <a:pt x="1825" y="1691"/>
                  <a:pt x="1825" y="1688"/>
                  <a:pt x="1827" y="1687"/>
                </a:cubicBezTo>
                <a:cubicBezTo>
                  <a:pt x="1850" y="1658"/>
                  <a:pt x="1873" y="1627"/>
                  <a:pt x="1893" y="1596"/>
                </a:cubicBezTo>
                <a:cubicBezTo>
                  <a:pt x="1910" y="1570"/>
                  <a:pt x="1926" y="1542"/>
                  <a:pt x="1941" y="1514"/>
                </a:cubicBezTo>
                <a:cubicBezTo>
                  <a:pt x="1943" y="1510"/>
                  <a:pt x="1949" y="1508"/>
                  <a:pt x="1953" y="1510"/>
                </a:cubicBezTo>
                <a:cubicBezTo>
                  <a:pt x="1957" y="1513"/>
                  <a:pt x="1958" y="1518"/>
                  <a:pt x="1956" y="1522"/>
                </a:cubicBezTo>
                <a:cubicBezTo>
                  <a:pt x="1941" y="1550"/>
                  <a:pt x="1925" y="1578"/>
                  <a:pt x="1907" y="1605"/>
                </a:cubicBezTo>
                <a:cubicBezTo>
                  <a:pt x="1887" y="1637"/>
                  <a:pt x="1864" y="1668"/>
                  <a:pt x="1840" y="1697"/>
                </a:cubicBezTo>
                <a:cubicBezTo>
                  <a:pt x="1838" y="1699"/>
                  <a:pt x="1836" y="1700"/>
                  <a:pt x="1833" y="1700"/>
                </a:cubicBezTo>
                <a:close/>
                <a:moveTo>
                  <a:pt x="199" y="1644"/>
                </a:moveTo>
                <a:cubicBezTo>
                  <a:pt x="196" y="1644"/>
                  <a:pt x="194" y="1643"/>
                  <a:pt x="192" y="1640"/>
                </a:cubicBezTo>
                <a:cubicBezTo>
                  <a:pt x="191" y="1639"/>
                  <a:pt x="190" y="1636"/>
                  <a:pt x="191" y="1634"/>
                </a:cubicBezTo>
                <a:cubicBezTo>
                  <a:pt x="191" y="1632"/>
                  <a:pt x="192" y="1630"/>
                  <a:pt x="194" y="1629"/>
                </a:cubicBezTo>
                <a:cubicBezTo>
                  <a:pt x="198" y="1626"/>
                  <a:pt x="203" y="1627"/>
                  <a:pt x="206" y="1631"/>
                </a:cubicBezTo>
                <a:cubicBezTo>
                  <a:pt x="209" y="1634"/>
                  <a:pt x="208" y="1640"/>
                  <a:pt x="204" y="1642"/>
                </a:cubicBezTo>
                <a:cubicBezTo>
                  <a:pt x="202" y="1643"/>
                  <a:pt x="201" y="1644"/>
                  <a:pt x="199" y="1644"/>
                </a:cubicBezTo>
                <a:close/>
                <a:moveTo>
                  <a:pt x="183" y="1621"/>
                </a:moveTo>
                <a:cubicBezTo>
                  <a:pt x="180" y="1621"/>
                  <a:pt x="177" y="1619"/>
                  <a:pt x="176" y="1617"/>
                </a:cubicBezTo>
                <a:cubicBezTo>
                  <a:pt x="158" y="1590"/>
                  <a:pt x="141" y="1562"/>
                  <a:pt x="126" y="1534"/>
                </a:cubicBezTo>
                <a:cubicBezTo>
                  <a:pt x="125" y="1532"/>
                  <a:pt x="124" y="1530"/>
                  <a:pt x="125" y="1528"/>
                </a:cubicBezTo>
                <a:cubicBezTo>
                  <a:pt x="126" y="1525"/>
                  <a:pt x="127" y="1524"/>
                  <a:pt x="129" y="1523"/>
                </a:cubicBezTo>
                <a:cubicBezTo>
                  <a:pt x="133" y="1520"/>
                  <a:pt x="138" y="1522"/>
                  <a:pt x="141" y="1526"/>
                </a:cubicBezTo>
                <a:cubicBezTo>
                  <a:pt x="156" y="1554"/>
                  <a:pt x="172" y="1581"/>
                  <a:pt x="190" y="1608"/>
                </a:cubicBezTo>
                <a:cubicBezTo>
                  <a:pt x="192" y="1611"/>
                  <a:pt x="191" y="1617"/>
                  <a:pt x="188" y="1619"/>
                </a:cubicBezTo>
                <a:cubicBezTo>
                  <a:pt x="186" y="1620"/>
                  <a:pt x="185" y="1621"/>
                  <a:pt x="183" y="1621"/>
                </a:cubicBezTo>
                <a:close/>
                <a:moveTo>
                  <a:pt x="1962" y="1501"/>
                </a:moveTo>
                <a:cubicBezTo>
                  <a:pt x="1962" y="1501"/>
                  <a:pt x="1962" y="1501"/>
                  <a:pt x="1962" y="1501"/>
                </a:cubicBezTo>
                <a:cubicBezTo>
                  <a:pt x="1960" y="1501"/>
                  <a:pt x="1959" y="1501"/>
                  <a:pt x="1958" y="1500"/>
                </a:cubicBezTo>
                <a:cubicBezTo>
                  <a:pt x="1956" y="1499"/>
                  <a:pt x="1954" y="1498"/>
                  <a:pt x="1954" y="1495"/>
                </a:cubicBezTo>
                <a:cubicBezTo>
                  <a:pt x="1953" y="1493"/>
                  <a:pt x="1953" y="1491"/>
                  <a:pt x="1954" y="1489"/>
                </a:cubicBezTo>
                <a:cubicBezTo>
                  <a:pt x="1956" y="1485"/>
                  <a:pt x="1961" y="1483"/>
                  <a:pt x="1965" y="1485"/>
                </a:cubicBezTo>
                <a:cubicBezTo>
                  <a:pt x="1967" y="1486"/>
                  <a:pt x="1969" y="1488"/>
                  <a:pt x="1970" y="1490"/>
                </a:cubicBezTo>
                <a:cubicBezTo>
                  <a:pt x="1970" y="1492"/>
                  <a:pt x="1970" y="1494"/>
                  <a:pt x="1969" y="1496"/>
                </a:cubicBezTo>
                <a:cubicBezTo>
                  <a:pt x="1968" y="1499"/>
                  <a:pt x="1965" y="1501"/>
                  <a:pt x="1962" y="1501"/>
                </a:cubicBezTo>
                <a:close/>
                <a:moveTo>
                  <a:pt x="1974" y="1476"/>
                </a:moveTo>
                <a:cubicBezTo>
                  <a:pt x="1972" y="1476"/>
                  <a:pt x="1971" y="1475"/>
                  <a:pt x="1970" y="1475"/>
                </a:cubicBezTo>
                <a:cubicBezTo>
                  <a:pt x="1966" y="1473"/>
                  <a:pt x="1964" y="1468"/>
                  <a:pt x="1966" y="1464"/>
                </a:cubicBezTo>
                <a:cubicBezTo>
                  <a:pt x="1981" y="1430"/>
                  <a:pt x="1995" y="1396"/>
                  <a:pt x="2006" y="1361"/>
                </a:cubicBezTo>
                <a:cubicBezTo>
                  <a:pt x="2007" y="1360"/>
                  <a:pt x="2007" y="1360"/>
                  <a:pt x="2007" y="1360"/>
                </a:cubicBezTo>
                <a:cubicBezTo>
                  <a:pt x="2007" y="1360"/>
                  <a:pt x="2007" y="1360"/>
                  <a:pt x="2007" y="1359"/>
                </a:cubicBezTo>
                <a:cubicBezTo>
                  <a:pt x="2017" y="1329"/>
                  <a:pt x="2026" y="1298"/>
                  <a:pt x="2033" y="1267"/>
                </a:cubicBezTo>
                <a:cubicBezTo>
                  <a:pt x="2034" y="1263"/>
                  <a:pt x="2038" y="1260"/>
                  <a:pt x="2043" y="1261"/>
                </a:cubicBezTo>
                <a:cubicBezTo>
                  <a:pt x="2047" y="1262"/>
                  <a:pt x="2050" y="1267"/>
                  <a:pt x="2049" y="1271"/>
                </a:cubicBezTo>
                <a:cubicBezTo>
                  <a:pt x="2042" y="1303"/>
                  <a:pt x="2033" y="1334"/>
                  <a:pt x="2023" y="1365"/>
                </a:cubicBezTo>
                <a:cubicBezTo>
                  <a:pt x="2023" y="1365"/>
                  <a:pt x="2023" y="1365"/>
                  <a:pt x="2023" y="1365"/>
                </a:cubicBezTo>
                <a:cubicBezTo>
                  <a:pt x="2023" y="1366"/>
                  <a:pt x="2023" y="1366"/>
                  <a:pt x="2022" y="1366"/>
                </a:cubicBezTo>
                <a:cubicBezTo>
                  <a:pt x="2011" y="1402"/>
                  <a:pt x="1997" y="1437"/>
                  <a:pt x="1981" y="1471"/>
                </a:cubicBezTo>
                <a:cubicBezTo>
                  <a:pt x="1981" y="1471"/>
                  <a:pt x="1981" y="1471"/>
                  <a:pt x="1981" y="1471"/>
                </a:cubicBezTo>
                <a:cubicBezTo>
                  <a:pt x="1981" y="1471"/>
                  <a:pt x="1981" y="1471"/>
                  <a:pt x="1981" y="1471"/>
                </a:cubicBezTo>
                <a:cubicBezTo>
                  <a:pt x="1980" y="1474"/>
                  <a:pt x="1977" y="1476"/>
                  <a:pt x="1974" y="1476"/>
                </a:cubicBezTo>
                <a:close/>
                <a:moveTo>
                  <a:pt x="92" y="1454"/>
                </a:moveTo>
                <a:cubicBezTo>
                  <a:pt x="89" y="1454"/>
                  <a:pt x="86" y="1452"/>
                  <a:pt x="84" y="1449"/>
                </a:cubicBezTo>
                <a:cubicBezTo>
                  <a:pt x="70" y="1416"/>
                  <a:pt x="58" y="1382"/>
                  <a:pt x="47" y="1348"/>
                </a:cubicBezTo>
                <a:cubicBezTo>
                  <a:pt x="47" y="1348"/>
                  <a:pt x="47" y="1348"/>
                  <a:pt x="47" y="1348"/>
                </a:cubicBezTo>
                <a:cubicBezTo>
                  <a:pt x="46" y="1347"/>
                  <a:pt x="46" y="1347"/>
                  <a:pt x="46" y="1347"/>
                </a:cubicBezTo>
                <a:cubicBezTo>
                  <a:pt x="46" y="1345"/>
                  <a:pt x="46" y="1343"/>
                  <a:pt x="47" y="1341"/>
                </a:cubicBezTo>
                <a:cubicBezTo>
                  <a:pt x="48" y="1339"/>
                  <a:pt x="50" y="1337"/>
                  <a:pt x="52" y="1336"/>
                </a:cubicBezTo>
                <a:cubicBezTo>
                  <a:pt x="56" y="1335"/>
                  <a:pt x="61" y="1338"/>
                  <a:pt x="63" y="1342"/>
                </a:cubicBezTo>
                <a:cubicBezTo>
                  <a:pt x="73" y="1376"/>
                  <a:pt x="86" y="1410"/>
                  <a:pt x="100" y="1442"/>
                </a:cubicBezTo>
                <a:cubicBezTo>
                  <a:pt x="102" y="1447"/>
                  <a:pt x="100" y="1452"/>
                  <a:pt x="95" y="1454"/>
                </a:cubicBezTo>
                <a:cubicBezTo>
                  <a:pt x="94" y="1454"/>
                  <a:pt x="93" y="1454"/>
                  <a:pt x="92" y="1454"/>
                </a:cubicBezTo>
                <a:close/>
                <a:moveTo>
                  <a:pt x="47" y="1326"/>
                </a:moveTo>
                <a:cubicBezTo>
                  <a:pt x="43" y="1326"/>
                  <a:pt x="39" y="1323"/>
                  <a:pt x="38" y="1320"/>
                </a:cubicBezTo>
                <a:cubicBezTo>
                  <a:pt x="38" y="1320"/>
                  <a:pt x="38" y="1320"/>
                  <a:pt x="38" y="1320"/>
                </a:cubicBezTo>
                <a:cubicBezTo>
                  <a:pt x="38" y="1318"/>
                  <a:pt x="38" y="1315"/>
                  <a:pt x="39" y="1313"/>
                </a:cubicBezTo>
                <a:cubicBezTo>
                  <a:pt x="40" y="1311"/>
                  <a:pt x="42" y="1310"/>
                  <a:pt x="44" y="1309"/>
                </a:cubicBezTo>
                <a:cubicBezTo>
                  <a:pt x="49" y="1308"/>
                  <a:pt x="53" y="1311"/>
                  <a:pt x="55" y="1315"/>
                </a:cubicBezTo>
                <a:cubicBezTo>
                  <a:pt x="55" y="1317"/>
                  <a:pt x="55" y="1320"/>
                  <a:pt x="54" y="1322"/>
                </a:cubicBezTo>
                <a:cubicBezTo>
                  <a:pt x="53" y="1324"/>
                  <a:pt x="51" y="1325"/>
                  <a:pt x="49" y="1326"/>
                </a:cubicBezTo>
                <a:cubicBezTo>
                  <a:pt x="48" y="1326"/>
                  <a:pt x="47" y="1326"/>
                  <a:pt x="47" y="1326"/>
                </a:cubicBezTo>
                <a:close/>
                <a:moveTo>
                  <a:pt x="39" y="1299"/>
                </a:moveTo>
                <a:cubicBezTo>
                  <a:pt x="35" y="1299"/>
                  <a:pt x="32" y="1296"/>
                  <a:pt x="31" y="1292"/>
                </a:cubicBezTo>
                <a:cubicBezTo>
                  <a:pt x="23" y="1261"/>
                  <a:pt x="17" y="1229"/>
                  <a:pt x="12" y="1197"/>
                </a:cubicBezTo>
                <a:cubicBezTo>
                  <a:pt x="6" y="1160"/>
                  <a:pt x="2" y="1121"/>
                  <a:pt x="0" y="1084"/>
                </a:cubicBezTo>
                <a:cubicBezTo>
                  <a:pt x="0" y="1081"/>
                  <a:pt x="1" y="1079"/>
                  <a:pt x="3" y="1078"/>
                </a:cubicBezTo>
                <a:cubicBezTo>
                  <a:pt x="4" y="1076"/>
                  <a:pt x="6" y="1075"/>
                  <a:pt x="9" y="1075"/>
                </a:cubicBezTo>
                <a:cubicBezTo>
                  <a:pt x="13" y="1075"/>
                  <a:pt x="17" y="1078"/>
                  <a:pt x="17" y="1083"/>
                </a:cubicBezTo>
                <a:cubicBezTo>
                  <a:pt x="19" y="1120"/>
                  <a:pt x="23" y="1158"/>
                  <a:pt x="28" y="1195"/>
                </a:cubicBezTo>
                <a:cubicBezTo>
                  <a:pt x="28" y="1195"/>
                  <a:pt x="28" y="1195"/>
                  <a:pt x="28" y="1195"/>
                </a:cubicBezTo>
                <a:cubicBezTo>
                  <a:pt x="33" y="1226"/>
                  <a:pt x="40" y="1257"/>
                  <a:pt x="47" y="1288"/>
                </a:cubicBezTo>
                <a:cubicBezTo>
                  <a:pt x="49" y="1293"/>
                  <a:pt x="46" y="1297"/>
                  <a:pt x="41" y="1298"/>
                </a:cubicBezTo>
                <a:cubicBezTo>
                  <a:pt x="41" y="1298"/>
                  <a:pt x="40" y="1299"/>
                  <a:pt x="39" y="1299"/>
                </a:cubicBezTo>
                <a:close/>
                <a:moveTo>
                  <a:pt x="2047" y="1250"/>
                </a:moveTo>
                <a:cubicBezTo>
                  <a:pt x="2046" y="1250"/>
                  <a:pt x="2046" y="1250"/>
                  <a:pt x="2045" y="1250"/>
                </a:cubicBezTo>
                <a:cubicBezTo>
                  <a:pt x="2041" y="1249"/>
                  <a:pt x="2038" y="1245"/>
                  <a:pt x="2039" y="1240"/>
                </a:cubicBezTo>
                <a:cubicBezTo>
                  <a:pt x="2039" y="1240"/>
                  <a:pt x="2039" y="1240"/>
                  <a:pt x="2039" y="1240"/>
                </a:cubicBezTo>
                <a:cubicBezTo>
                  <a:pt x="2040" y="1235"/>
                  <a:pt x="2044" y="1232"/>
                  <a:pt x="2049" y="1233"/>
                </a:cubicBezTo>
                <a:cubicBezTo>
                  <a:pt x="2053" y="1234"/>
                  <a:pt x="2056" y="1239"/>
                  <a:pt x="2055" y="1243"/>
                </a:cubicBezTo>
                <a:cubicBezTo>
                  <a:pt x="2054" y="1247"/>
                  <a:pt x="2051" y="1250"/>
                  <a:pt x="2047" y="1250"/>
                </a:cubicBezTo>
                <a:close/>
                <a:moveTo>
                  <a:pt x="2052" y="1222"/>
                </a:moveTo>
                <a:cubicBezTo>
                  <a:pt x="2052" y="1222"/>
                  <a:pt x="2051" y="1222"/>
                  <a:pt x="2051" y="1222"/>
                </a:cubicBezTo>
                <a:cubicBezTo>
                  <a:pt x="2049" y="1222"/>
                  <a:pt x="2047" y="1221"/>
                  <a:pt x="2045" y="1219"/>
                </a:cubicBezTo>
                <a:cubicBezTo>
                  <a:pt x="2044" y="1217"/>
                  <a:pt x="2043" y="1215"/>
                  <a:pt x="2044" y="1212"/>
                </a:cubicBezTo>
                <a:cubicBezTo>
                  <a:pt x="2050" y="1176"/>
                  <a:pt x="2055" y="1138"/>
                  <a:pt x="2057" y="1101"/>
                </a:cubicBezTo>
                <a:cubicBezTo>
                  <a:pt x="2058" y="1080"/>
                  <a:pt x="2059" y="1059"/>
                  <a:pt x="2059" y="1038"/>
                </a:cubicBezTo>
                <a:cubicBezTo>
                  <a:pt x="2059" y="1027"/>
                  <a:pt x="2059" y="1016"/>
                  <a:pt x="2058" y="1006"/>
                </a:cubicBezTo>
                <a:cubicBezTo>
                  <a:pt x="2058" y="1001"/>
                  <a:pt x="2062" y="997"/>
                  <a:pt x="2067" y="997"/>
                </a:cubicBezTo>
                <a:cubicBezTo>
                  <a:pt x="2071" y="997"/>
                  <a:pt x="2075" y="1000"/>
                  <a:pt x="2075" y="1005"/>
                </a:cubicBezTo>
                <a:cubicBezTo>
                  <a:pt x="2076" y="1016"/>
                  <a:pt x="2076" y="1027"/>
                  <a:pt x="2076" y="1038"/>
                </a:cubicBezTo>
                <a:cubicBezTo>
                  <a:pt x="2076" y="1059"/>
                  <a:pt x="2075" y="1081"/>
                  <a:pt x="2074" y="1102"/>
                </a:cubicBezTo>
                <a:cubicBezTo>
                  <a:pt x="2072" y="1140"/>
                  <a:pt x="2067" y="1178"/>
                  <a:pt x="2061" y="1215"/>
                </a:cubicBezTo>
                <a:cubicBezTo>
                  <a:pt x="2061" y="1215"/>
                  <a:pt x="2061" y="1215"/>
                  <a:pt x="2061" y="1215"/>
                </a:cubicBezTo>
                <a:cubicBezTo>
                  <a:pt x="2060" y="1219"/>
                  <a:pt x="2056" y="1222"/>
                  <a:pt x="2052" y="1222"/>
                </a:cubicBezTo>
                <a:close/>
                <a:moveTo>
                  <a:pt x="8" y="1064"/>
                </a:moveTo>
                <a:cubicBezTo>
                  <a:pt x="8" y="1064"/>
                  <a:pt x="8" y="1064"/>
                  <a:pt x="8" y="1064"/>
                </a:cubicBezTo>
                <a:cubicBezTo>
                  <a:pt x="3" y="1064"/>
                  <a:pt x="0" y="1060"/>
                  <a:pt x="0" y="1055"/>
                </a:cubicBezTo>
                <a:cubicBezTo>
                  <a:pt x="0" y="1053"/>
                  <a:pt x="0" y="1051"/>
                  <a:pt x="2" y="1049"/>
                </a:cubicBezTo>
                <a:cubicBezTo>
                  <a:pt x="4" y="1048"/>
                  <a:pt x="6" y="1047"/>
                  <a:pt x="8" y="1047"/>
                </a:cubicBezTo>
                <a:cubicBezTo>
                  <a:pt x="8" y="1047"/>
                  <a:pt x="8" y="1047"/>
                  <a:pt x="8" y="1047"/>
                </a:cubicBezTo>
                <a:cubicBezTo>
                  <a:pt x="13" y="1047"/>
                  <a:pt x="16" y="1050"/>
                  <a:pt x="17" y="1055"/>
                </a:cubicBezTo>
                <a:cubicBezTo>
                  <a:pt x="17" y="1060"/>
                  <a:pt x="13" y="1063"/>
                  <a:pt x="8" y="1064"/>
                </a:cubicBezTo>
                <a:close/>
                <a:moveTo>
                  <a:pt x="8" y="1035"/>
                </a:moveTo>
                <a:cubicBezTo>
                  <a:pt x="8" y="1035"/>
                  <a:pt x="8" y="1035"/>
                  <a:pt x="8" y="1035"/>
                </a:cubicBezTo>
                <a:cubicBezTo>
                  <a:pt x="6" y="1035"/>
                  <a:pt x="4" y="1034"/>
                  <a:pt x="2" y="1033"/>
                </a:cubicBezTo>
                <a:cubicBezTo>
                  <a:pt x="0" y="1031"/>
                  <a:pt x="0" y="1029"/>
                  <a:pt x="0" y="1027"/>
                </a:cubicBezTo>
                <a:cubicBezTo>
                  <a:pt x="0" y="995"/>
                  <a:pt x="2" y="962"/>
                  <a:pt x="5" y="930"/>
                </a:cubicBezTo>
                <a:cubicBezTo>
                  <a:pt x="9" y="892"/>
                  <a:pt x="15" y="855"/>
                  <a:pt x="23" y="818"/>
                </a:cubicBezTo>
                <a:cubicBezTo>
                  <a:pt x="23" y="817"/>
                  <a:pt x="23" y="817"/>
                  <a:pt x="23" y="817"/>
                </a:cubicBezTo>
                <a:cubicBezTo>
                  <a:pt x="24" y="813"/>
                  <a:pt x="29" y="810"/>
                  <a:pt x="34" y="811"/>
                </a:cubicBezTo>
                <a:cubicBezTo>
                  <a:pt x="36" y="811"/>
                  <a:pt x="38" y="813"/>
                  <a:pt x="39" y="815"/>
                </a:cubicBezTo>
                <a:cubicBezTo>
                  <a:pt x="40" y="817"/>
                  <a:pt x="40" y="819"/>
                  <a:pt x="40" y="821"/>
                </a:cubicBezTo>
                <a:cubicBezTo>
                  <a:pt x="32" y="857"/>
                  <a:pt x="26" y="895"/>
                  <a:pt x="22" y="932"/>
                </a:cubicBezTo>
                <a:cubicBezTo>
                  <a:pt x="19" y="963"/>
                  <a:pt x="17" y="995"/>
                  <a:pt x="17" y="1027"/>
                </a:cubicBezTo>
                <a:cubicBezTo>
                  <a:pt x="16" y="1032"/>
                  <a:pt x="13" y="1035"/>
                  <a:pt x="8" y="1035"/>
                </a:cubicBezTo>
                <a:close/>
                <a:moveTo>
                  <a:pt x="2066" y="986"/>
                </a:moveTo>
                <a:cubicBezTo>
                  <a:pt x="2061" y="986"/>
                  <a:pt x="2057" y="982"/>
                  <a:pt x="2057" y="978"/>
                </a:cubicBezTo>
                <a:cubicBezTo>
                  <a:pt x="2057" y="975"/>
                  <a:pt x="2058" y="973"/>
                  <a:pt x="2059" y="972"/>
                </a:cubicBezTo>
                <a:cubicBezTo>
                  <a:pt x="2061" y="970"/>
                  <a:pt x="2063" y="969"/>
                  <a:pt x="2065" y="969"/>
                </a:cubicBezTo>
                <a:cubicBezTo>
                  <a:pt x="2070" y="968"/>
                  <a:pt x="2074" y="972"/>
                  <a:pt x="2074" y="976"/>
                </a:cubicBezTo>
                <a:cubicBezTo>
                  <a:pt x="2074" y="977"/>
                  <a:pt x="2074" y="977"/>
                  <a:pt x="2074" y="977"/>
                </a:cubicBezTo>
                <a:cubicBezTo>
                  <a:pt x="2074" y="981"/>
                  <a:pt x="2071" y="985"/>
                  <a:pt x="2066" y="986"/>
                </a:cubicBezTo>
                <a:cubicBezTo>
                  <a:pt x="2066" y="986"/>
                  <a:pt x="2066" y="986"/>
                  <a:pt x="2066" y="986"/>
                </a:cubicBezTo>
                <a:close/>
                <a:moveTo>
                  <a:pt x="2064" y="957"/>
                </a:moveTo>
                <a:cubicBezTo>
                  <a:pt x="2059" y="957"/>
                  <a:pt x="2055" y="954"/>
                  <a:pt x="2055" y="950"/>
                </a:cubicBezTo>
                <a:cubicBezTo>
                  <a:pt x="2052" y="913"/>
                  <a:pt x="2047" y="875"/>
                  <a:pt x="2039" y="839"/>
                </a:cubicBezTo>
                <a:cubicBezTo>
                  <a:pt x="2033" y="808"/>
                  <a:pt x="2025" y="777"/>
                  <a:pt x="2016" y="746"/>
                </a:cubicBezTo>
                <a:cubicBezTo>
                  <a:pt x="2016" y="744"/>
                  <a:pt x="2016" y="742"/>
                  <a:pt x="2017" y="740"/>
                </a:cubicBezTo>
                <a:cubicBezTo>
                  <a:pt x="2018" y="738"/>
                  <a:pt x="2020" y="736"/>
                  <a:pt x="2022" y="736"/>
                </a:cubicBezTo>
                <a:cubicBezTo>
                  <a:pt x="2026" y="734"/>
                  <a:pt x="2031" y="737"/>
                  <a:pt x="2032" y="741"/>
                </a:cubicBezTo>
                <a:cubicBezTo>
                  <a:pt x="2042" y="772"/>
                  <a:pt x="2050" y="804"/>
                  <a:pt x="2056" y="835"/>
                </a:cubicBezTo>
                <a:cubicBezTo>
                  <a:pt x="2063" y="873"/>
                  <a:pt x="2069" y="911"/>
                  <a:pt x="2072" y="948"/>
                </a:cubicBezTo>
                <a:cubicBezTo>
                  <a:pt x="2072" y="953"/>
                  <a:pt x="2069" y="957"/>
                  <a:pt x="2064" y="957"/>
                </a:cubicBezTo>
                <a:cubicBezTo>
                  <a:pt x="2064" y="957"/>
                  <a:pt x="2064" y="957"/>
                  <a:pt x="2064" y="957"/>
                </a:cubicBezTo>
                <a:close/>
                <a:moveTo>
                  <a:pt x="38" y="800"/>
                </a:moveTo>
                <a:cubicBezTo>
                  <a:pt x="37" y="800"/>
                  <a:pt x="37" y="800"/>
                  <a:pt x="36" y="800"/>
                </a:cubicBezTo>
                <a:cubicBezTo>
                  <a:pt x="32" y="799"/>
                  <a:pt x="29" y="794"/>
                  <a:pt x="30" y="790"/>
                </a:cubicBezTo>
                <a:cubicBezTo>
                  <a:pt x="30" y="788"/>
                  <a:pt x="30" y="788"/>
                  <a:pt x="30" y="788"/>
                </a:cubicBezTo>
                <a:cubicBezTo>
                  <a:pt x="30" y="788"/>
                  <a:pt x="30" y="788"/>
                  <a:pt x="30" y="788"/>
                </a:cubicBezTo>
                <a:cubicBezTo>
                  <a:pt x="32" y="785"/>
                  <a:pt x="36" y="782"/>
                  <a:pt x="40" y="783"/>
                </a:cubicBezTo>
                <a:cubicBezTo>
                  <a:pt x="42" y="784"/>
                  <a:pt x="44" y="785"/>
                  <a:pt x="45" y="787"/>
                </a:cubicBezTo>
                <a:cubicBezTo>
                  <a:pt x="47" y="789"/>
                  <a:pt x="47" y="791"/>
                  <a:pt x="46" y="794"/>
                </a:cubicBezTo>
                <a:cubicBezTo>
                  <a:pt x="45" y="797"/>
                  <a:pt x="42" y="800"/>
                  <a:pt x="38" y="800"/>
                </a:cubicBezTo>
                <a:close/>
                <a:moveTo>
                  <a:pt x="45" y="773"/>
                </a:moveTo>
                <a:cubicBezTo>
                  <a:pt x="45" y="773"/>
                  <a:pt x="44" y="773"/>
                  <a:pt x="43" y="772"/>
                </a:cubicBezTo>
                <a:cubicBezTo>
                  <a:pt x="41" y="772"/>
                  <a:pt x="39" y="770"/>
                  <a:pt x="38" y="768"/>
                </a:cubicBezTo>
                <a:cubicBezTo>
                  <a:pt x="37" y="766"/>
                  <a:pt x="36" y="764"/>
                  <a:pt x="37" y="762"/>
                </a:cubicBezTo>
                <a:cubicBezTo>
                  <a:pt x="46" y="731"/>
                  <a:pt x="56" y="700"/>
                  <a:pt x="67" y="670"/>
                </a:cubicBezTo>
                <a:cubicBezTo>
                  <a:pt x="67" y="670"/>
                  <a:pt x="67" y="670"/>
                  <a:pt x="67" y="670"/>
                </a:cubicBezTo>
                <a:cubicBezTo>
                  <a:pt x="67" y="670"/>
                  <a:pt x="67" y="670"/>
                  <a:pt x="67" y="670"/>
                </a:cubicBezTo>
                <a:cubicBezTo>
                  <a:pt x="68" y="669"/>
                  <a:pt x="68" y="669"/>
                  <a:pt x="68" y="669"/>
                </a:cubicBezTo>
                <a:cubicBezTo>
                  <a:pt x="68" y="668"/>
                  <a:pt x="68" y="667"/>
                  <a:pt x="69" y="666"/>
                </a:cubicBezTo>
                <a:cubicBezTo>
                  <a:pt x="82" y="632"/>
                  <a:pt x="97" y="598"/>
                  <a:pt x="113" y="566"/>
                </a:cubicBezTo>
                <a:cubicBezTo>
                  <a:pt x="115" y="562"/>
                  <a:pt x="121" y="560"/>
                  <a:pt x="125" y="562"/>
                </a:cubicBezTo>
                <a:cubicBezTo>
                  <a:pt x="129" y="564"/>
                  <a:pt x="131" y="569"/>
                  <a:pt x="129" y="573"/>
                </a:cubicBezTo>
                <a:cubicBezTo>
                  <a:pt x="112" y="605"/>
                  <a:pt x="97" y="638"/>
                  <a:pt x="85" y="672"/>
                </a:cubicBezTo>
                <a:cubicBezTo>
                  <a:pt x="84" y="672"/>
                  <a:pt x="84" y="673"/>
                  <a:pt x="84" y="674"/>
                </a:cubicBezTo>
                <a:cubicBezTo>
                  <a:pt x="84" y="675"/>
                  <a:pt x="83" y="675"/>
                  <a:pt x="83" y="676"/>
                </a:cubicBezTo>
                <a:cubicBezTo>
                  <a:pt x="72" y="706"/>
                  <a:pt x="62" y="736"/>
                  <a:pt x="53" y="767"/>
                </a:cubicBezTo>
                <a:cubicBezTo>
                  <a:pt x="52" y="770"/>
                  <a:pt x="49" y="773"/>
                  <a:pt x="45" y="773"/>
                </a:cubicBezTo>
                <a:close/>
                <a:moveTo>
                  <a:pt x="2016" y="725"/>
                </a:moveTo>
                <a:cubicBezTo>
                  <a:pt x="2012" y="725"/>
                  <a:pt x="2009" y="723"/>
                  <a:pt x="2008" y="719"/>
                </a:cubicBezTo>
                <a:cubicBezTo>
                  <a:pt x="2007" y="717"/>
                  <a:pt x="2007" y="715"/>
                  <a:pt x="2008" y="713"/>
                </a:cubicBezTo>
                <a:cubicBezTo>
                  <a:pt x="2009" y="711"/>
                  <a:pt x="2011" y="709"/>
                  <a:pt x="2013" y="709"/>
                </a:cubicBezTo>
                <a:cubicBezTo>
                  <a:pt x="2018" y="707"/>
                  <a:pt x="2023" y="710"/>
                  <a:pt x="2024" y="714"/>
                </a:cubicBezTo>
                <a:cubicBezTo>
                  <a:pt x="2025" y="719"/>
                  <a:pt x="2023" y="723"/>
                  <a:pt x="2019" y="725"/>
                </a:cubicBezTo>
                <a:cubicBezTo>
                  <a:pt x="2018" y="725"/>
                  <a:pt x="2017" y="725"/>
                  <a:pt x="2016" y="725"/>
                </a:cubicBezTo>
                <a:close/>
                <a:moveTo>
                  <a:pt x="2007" y="698"/>
                </a:moveTo>
                <a:cubicBezTo>
                  <a:pt x="2003" y="698"/>
                  <a:pt x="2000" y="696"/>
                  <a:pt x="1999" y="693"/>
                </a:cubicBezTo>
                <a:cubicBezTo>
                  <a:pt x="1986" y="659"/>
                  <a:pt x="1972" y="625"/>
                  <a:pt x="1956" y="592"/>
                </a:cubicBezTo>
                <a:cubicBezTo>
                  <a:pt x="1956" y="591"/>
                  <a:pt x="1956" y="591"/>
                  <a:pt x="1956" y="591"/>
                </a:cubicBezTo>
                <a:cubicBezTo>
                  <a:pt x="1956" y="591"/>
                  <a:pt x="1955" y="590"/>
                  <a:pt x="1955" y="590"/>
                </a:cubicBezTo>
                <a:cubicBezTo>
                  <a:pt x="1941" y="561"/>
                  <a:pt x="1926" y="533"/>
                  <a:pt x="1909" y="506"/>
                </a:cubicBezTo>
                <a:cubicBezTo>
                  <a:pt x="1907" y="502"/>
                  <a:pt x="1908" y="497"/>
                  <a:pt x="1912" y="494"/>
                </a:cubicBezTo>
                <a:cubicBezTo>
                  <a:pt x="1916" y="492"/>
                  <a:pt x="1921" y="493"/>
                  <a:pt x="1924" y="497"/>
                </a:cubicBezTo>
                <a:cubicBezTo>
                  <a:pt x="1940" y="525"/>
                  <a:pt x="1956" y="553"/>
                  <a:pt x="1970" y="582"/>
                </a:cubicBezTo>
                <a:cubicBezTo>
                  <a:pt x="1970" y="582"/>
                  <a:pt x="1971" y="583"/>
                  <a:pt x="1971" y="583"/>
                </a:cubicBezTo>
                <a:cubicBezTo>
                  <a:pt x="1971" y="584"/>
                  <a:pt x="1971" y="584"/>
                  <a:pt x="1971" y="584"/>
                </a:cubicBezTo>
                <a:cubicBezTo>
                  <a:pt x="1988" y="618"/>
                  <a:pt x="2002" y="652"/>
                  <a:pt x="2015" y="687"/>
                </a:cubicBezTo>
                <a:cubicBezTo>
                  <a:pt x="2015" y="687"/>
                  <a:pt x="2015" y="687"/>
                  <a:pt x="2015" y="687"/>
                </a:cubicBezTo>
                <a:cubicBezTo>
                  <a:pt x="2015" y="689"/>
                  <a:pt x="2015" y="692"/>
                  <a:pt x="2014" y="694"/>
                </a:cubicBezTo>
                <a:cubicBezTo>
                  <a:pt x="2013" y="696"/>
                  <a:pt x="2012" y="697"/>
                  <a:pt x="2010" y="698"/>
                </a:cubicBezTo>
                <a:cubicBezTo>
                  <a:pt x="2009" y="698"/>
                  <a:pt x="2008" y="698"/>
                  <a:pt x="2007" y="698"/>
                </a:cubicBezTo>
                <a:close/>
                <a:moveTo>
                  <a:pt x="134" y="553"/>
                </a:moveTo>
                <a:cubicBezTo>
                  <a:pt x="133" y="553"/>
                  <a:pt x="131" y="553"/>
                  <a:pt x="130" y="552"/>
                </a:cubicBezTo>
                <a:cubicBezTo>
                  <a:pt x="128" y="551"/>
                  <a:pt x="127" y="549"/>
                  <a:pt x="126" y="547"/>
                </a:cubicBezTo>
                <a:cubicBezTo>
                  <a:pt x="125" y="545"/>
                  <a:pt x="126" y="542"/>
                  <a:pt x="127" y="540"/>
                </a:cubicBezTo>
                <a:cubicBezTo>
                  <a:pt x="129" y="536"/>
                  <a:pt x="134" y="535"/>
                  <a:pt x="138" y="537"/>
                </a:cubicBezTo>
                <a:cubicBezTo>
                  <a:pt x="142" y="539"/>
                  <a:pt x="144" y="544"/>
                  <a:pt x="142" y="549"/>
                </a:cubicBezTo>
                <a:cubicBezTo>
                  <a:pt x="140" y="551"/>
                  <a:pt x="137" y="553"/>
                  <a:pt x="134" y="553"/>
                </a:cubicBezTo>
                <a:close/>
                <a:moveTo>
                  <a:pt x="148" y="528"/>
                </a:moveTo>
                <a:cubicBezTo>
                  <a:pt x="147" y="528"/>
                  <a:pt x="145" y="528"/>
                  <a:pt x="144" y="527"/>
                </a:cubicBezTo>
                <a:cubicBezTo>
                  <a:pt x="140" y="525"/>
                  <a:pt x="138" y="520"/>
                  <a:pt x="141" y="516"/>
                </a:cubicBezTo>
                <a:cubicBezTo>
                  <a:pt x="157" y="488"/>
                  <a:pt x="175" y="460"/>
                  <a:pt x="193" y="434"/>
                </a:cubicBezTo>
                <a:cubicBezTo>
                  <a:pt x="215" y="403"/>
                  <a:pt x="239" y="373"/>
                  <a:pt x="265" y="345"/>
                </a:cubicBezTo>
                <a:cubicBezTo>
                  <a:pt x="268" y="342"/>
                  <a:pt x="273" y="342"/>
                  <a:pt x="277" y="345"/>
                </a:cubicBezTo>
                <a:cubicBezTo>
                  <a:pt x="280" y="348"/>
                  <a:pt x="280" y="353"/>
                  <a:pt x="277" y="357"/>
                </a:cubicBezTo>
                <a:cubicBezTo>
                  <a:pt x="252" y="384"/>
                  <a:pt x="229" y="414"/>
                  <a:pt x="207" y="444"/>
                </a:cubicBezTo>
                <a:cubicBezTo>
                  <a:pt x="189" y="470"/>
                  <a:pt x="171" y="497"/>
                  <a:pt x="155" y="524"/>
                </a:cubicBezTo>
                <a:cubicBezTo>
                  <a:pt x="154" y="527"/>
                  <a:pt x="151" y="528"/>
                  <a:pt x="148" y="528"/>
                </a:cubicBezTo>
                <a:close/>
                <a:moveTo>
                  <a:pt x="1901" y="486"/>
                </a:moveTo>
                <a:cubicBezTo>
                  <a:pt x="1899" y="486"/>
                  <a:pt x="1896" y="485"/>
                  <a:pt x="1895" y="483"/>
                </a:cubicBezTo>
                <a:cubicBezTo>
                  <a:pt x="1895" y="483"/>
                  <a:pt x="1895" y="483"/>
                  <a:pt x="1895" y="483"/>
                </a:cubicBezTo>
                <a:cubicBezTo>
                  <a:pt x="1894" y="482"/>
                  <a:pt x="1894" y="482"/>
                  <a:pt x="1894" y="482"/>
                </a:cubicBezTo>
                <a:cubicBezTo>
                  <a:pt x="1892" y="478"/>
                  <a:pt x="1893" y="473"/>
                  <a:pt x="1897" y="470"/>
                </a:cubicBezTo>
                <a:cubicBezTo>
                  <a:pt x="1901" y="468"/>
                  <a:pt x="1906" y="469"/>
                  <a:pt x="1908" y="473"/>
                </a:cubicBezTo>
                <a:cubicBezTo>
                  <a:pt x="1911" y="477"/>
                  <a:pt x="1910" y="482"/>
                  <a:pt x="1906" y="485"/>
                </a:cubicBezTo>
                <a:cubicBezTo>
                  <a:pt x="1905" y="486"/>
                  <a:pt x="1903" y="486"/>
                  <a:pt x="1901" y="486"/>
                </a:cubicBezTo>
                <a:close/>
                <a:moveTo>
                  <a:pt x="1886" y="463"/>
                </a:moveTo>
                <a:cubicBezTo>
                  <a:pt x="1883" y="463"/>
                  <a:pt x="1880" y="461"/>
                  <a:pt x="1879" y="459"/>
                </a:cubicBezTo>
                <a:cubicBezTo>
                  <a:pt x="1857" y="428"/>
                  <a:pt x="1834" y="398"/>
                  <a:pt x="1810" y="370"/>
                </a:cubicBezTo>
                <a:cubicBezTo>
                  <a:pt x="1789" y="346"/>
                  <a:pt x="1767" y="323"/>
                  <a:pt x="1744" y="301"/>
                </a:cubicBezTo>
                <a:cubicBezTo>
                  <a:pt x="1743" y="299"/>
                  <a:pt x="1742" y="297"/>
                  <a:pt x="1742" y="295"/>
                </a:cubicBezTo>
                <a:cubicBezTo>
                  <a:pt x="1742" y="293"/>
                  <a:pt x="1743" y="291"/>
                  <a:pt x="1744" y="289"/>
                </a:cubicBezTo>
                <a:cubicBezTo>
                  <a:pt x="1747" y="286"/>
                  <a:pt x="1753" y="286"/>
                  <a:pt x="1756" y="289"/>
                </a:cubicBezTo>
                <a:cubicBezTo>
                  <a:pt x="1779" y="311"/>
                  <a:pt x="1802" y="335"/>
                  <a:pt x="1823" y="359"/>
                </a:cubicBezTo>
                <a:cubicBezTo>
                  <a:pt x="1848" y="388"/>
                  <a:pt x="1871" y="418"/>
                  <a:pt x="1893" y="449"/>
                </a:cubicBezTo>
                <a:cubicBezTo>
                  <a:pt x="1895" y="453"/>
                  <a:pt x="1894" y="458"/>
                  <a:pt x="1890" y="461"/>
                </a:cubicBezTo>
                <a:cubicBezTo>
                  <a:pt x="1889" y="462"/>
                  <a:pt x="1887" y="463"/>
                  <a:pt x="1886" y="463"/>
                </a:cubicBezTo>
                <a:close/>
                <a:moveTo>
                  <a:pt x="290" y="339"/>
                </a:moveTo>
                <a:cubicBezTo>
                  <a:pt x="288" y="339"/>
                  <a:pt x="286" y="338"/>
                  <a:pt x="284" y="336"/>
                </a:cubicBezTo>
                <a:cubicBezTo>
                  <a:pt x="281" y="333"/>
                  <a:pt x="281" y="328"/>
                  <a:pt x="284" y="324"/>
                </a:cubicBezTo>
                <a:cubicBezTo>
                  <a:pt x="287" y="321"/>
                  <a:pt x="293" y="321"/>
                  <a:pt x="296" y="324"/>
                </a:cubicBezTo>
                <a:cubicBezTo>
                  <a:pt x="298" y="325"/>
                  <a:pt x="298" y="328"/>
                  <a:pt x="299" y="330"/>
                </a:cubicBezTo>
                <a:cubicBezTo>
                  <a:pt x="299" y="332"/>
                  <a:pt x="298" y="334"/>
                  <a:pt x="296" y="336"/>
                </a:cubicBezTo>
                <a:cubicBezTo>
                  <a:pt x="295" y="338"/>
                  <a:pt x="292" y="339"/>
                  <a:pt x="290" y="339"/>
                </a:cubicBezTo>
                <a:close/>
                <a:moveTo>
                  <a:pt x="310" y="318"/>
                </a:moveTo>
                <a:cubicBezTo>
                  <a:pt x="308" y="318"/>
                  <a:pt x="305" y="317"/>
                  <a:pt x="304" y="316"/>
                </a:cubicBezTo>
                <a:cubicBezTo>
                  <a:pt x="300" y="312"/>
                  <a:pt x="300" y="307"/>
                  <a:pt x="304" y="304"/>
                </a:cubicBezTo>
                <a:cubicBezTo>
                  <a:pt x="327" y="281"/>
                  <a:pt x="351" y="259"/>
                  <a:pt x="376" y="239"/>
                </a:cubicBezTo>
                <a:cubicBezTo>
                  <a:pt x="405" y="215"/>
                  <a:pt x="436" y="192"/>
                  <a:pt x="467" y="171"/>
                </a:cubicBezTo>
                <a:cubicBezTo>
                  <a:pt x="468" y="171"/>
                  <a:pt x="468" y="171"/>
                  <a:pt x="468" y="171"/>
                </a:cubicBezTo>
                <a:cubicBezTo>
                  <a:pt x="468" y="171"/>
                  <a:pt x="468" y="171"/>
                  <a:pt x="468" y="171"/>
                </a:cubicBezTo>
                <a:cubicBezTo>
                  <a:pt x="471" y="168"/>
                  <a:pt x="477" y="170"/>
                  <a:pt x="479" y="173"/>
                </a:cubicBezTo>
                <a:cubicBezTo>
                  <a:pt x="482" y="177"/>
                  <a:pt x="481" y="183"/>
                  <a:pt x="477" y="185"/>
                </a:cubicBezTo>
                <a:cubicBezTo>
                  <a:pt x="445" y="206"/>
                  <a:pt x="415" y="228"/>
                  <a:pt x="386" y="252"/>
                </a:cubicBezTo>
                <a:cubicBezTo>
                  <a:pt x="362" y="272"/>
                  <a:pt x="338" y="293"/>
                  <a:pt x="316" y="316"/>
                </a:cubicBezTo>
                <a:cubicBezTo>
                  <a:pt x="314" y="317"/>
                  <a:pt x="312" y="318"/>
                  <a:pt x="310" y="318"/>
                </a:cubicBezTo>
                <a:close/>
                <a:moveTo>
                  <a:pt x="1730" y="284"/>
                </a:moveTo>
                <a:cubicBezTo>
                  <a:pt x="1728" y="284"/>
                  <a:pt x="1725" y="283"/>
                  <a:pt x="1724" y="282"/>
                </a:cubicBezTo>
                <a:cubicBezTo>
                  <a:pt x="1722" y="280"/>
                  <a:pt x="1721" y="278"/>
                  <a:pt x="1721" y="276"/>
                </a:cubicBezTo>
                <a:cubicBezTo>
                  <a:pt x="1721" y="274"/>
                  <a:pt x="1722" y="272"/>
                  <a:pt x="1723" y="270"/>
                </a:cubicBezTo>
                <a:cubicBezTo>
                  <a:pt x="1726" y="267"/>
                  <a:pt x="1732" y="266"/>
                  <a:pt x="1735" y="269"/>
                </a:cubicBezTo>
                <a:cubicBezTo>
                  <a:pt x="1737" y="271"/>
                  <a:pt x="1738" y="273"/>
                  <a:pt x="1738" y="275"/>
                </a:cubicBezTo>
                <a:cubicBezTo>
                  <a:pt x="1738" y="277"/>
                  <a:pt x="1737" y="280"/>
                  <a:pt x="1736" y="281"/>
                </a:cubicBezTo>
                <a:cubicBezTo>
                  <a:pt x="1734" y="283"/>
                  <a:pt x="1732" y="284"/>
                  <a:pt x="1730" y="284"/>
                </a:cubicBezTo>
                <a:close/>
                <a:moveTo>
                  <a:pt x="1708" y="265"/>
                </a:moveTo>
                <a:cubicBezTo>
                  <a:pt x="1706" y="265"/>
                  <a:pt x="1704" y="265"/>
                  <a:pt x="1703" y="263"/>
                </a:cubicBezTo>
                <a:cubicBezTo>
                  <a:pt x="1675" y="239"/>
                  <a:pt x="1645" y="216"/>
                  <a:pt x="1614" y="195"/>
                </a:cubicBezTo>
                <a:cubicBezTo>
                  <a:pt x="1614" y="195"/>
                  <a:pt x="1614" y="195"/>
                  <a:pt x="1614" y="195"/>
                </a:cubicBezTo>
                <a:cubicBezTo>
                  <a:pt x="1614" y="195"/>
                  <a:pt x="1614" y="195"/>
                  <a:pt x="1614" y="195"/>
                </a:cubicBezTo>
                <a:cubicBezTo>
                  <a:pt x="1588" y="177"/>
                  <a:pt x="1560" y="160"/>
                  <a:pt x="1533" y="145"/>
                </a:cubicBezTo>
                <a:cubicBezTo>
                  <a:pt x="1529" y="143"/>
                  <a:pt x="1527" y="138"/>
                  <a:pt x="1529" y="134"/>
                </a:cubicBezTo>
                <a:cubicBezTo>
                  <a:pt x="1532" y="130"/>
                  <a:pt x="1537" y="128"/>
                  <a:pt x="1541" y="130"/>
                </a:cubicBezTo>
                <a:cubicBezTo>
                  <a:pt x="1569" y="146"/>
                  <a:pt x="1597" y="163"/>
                  <a:pt x="1623" y="181"/>
                </a:cubicBezTo>
                <a:cubicBezTo>
                  <a:pt x="1655" y="202"/>
                  <a:pt x="1685" y="226"/>
                  <a:pt x="1714" y="250"/>
                </a:cubicBezTo>
                <a:cubicBezTo>
                  <a:pt x="1716" y="252"/>
                  <a:pt x="1717" y="254"/>
                  <a:pt x="1717" y="256"/>
                </a:cubicBezTo>
                <a:cubicBezTo>
                  <a:pt x="1717" y="259"/>
                  <a:pt x="1716" y="261"/>
                  <a:pt x="1715" y="262"/>
                </a:cubicBezTo>
                <a:cubicBezTo>
                  <a:pt x="1713" y="264"/>
                  <a:pt x="1711" y="265"/>
                  <a:pt x="1708" y="265"/>
                </a:cubicBezTo>
                <a:close/>
                <a:moveTo>
                  <a:pt x="496" y="171"/>
                </a:moveTo>
                <a:cubicBezTo>
                  <a:pt x="493" y="171"/>
                  <a:pt x="490" y="170"/>
                  <a:pt x="489" y="167"/>
                </a:cubicBezTo>
                <a:cubicBezTo>
                  <a:pt x="487" y="165"/>
                  <a:pt x="487" y="163"/>
                  <a:pt x="488" y="161"/>
                </a:cubicBezTo>
                <a:cubicBezTo>
                  <a:pt x="488" y="159"/>
                  <a:pt x="489" y="157"/>
                  <a:pt x="491" y="156"/>
                </a:cubicBezTo>
                <a:cubicBezTo>
                  <a:pt x="495" y="153"/>
                  <a:pt x="501" y="155"/>
                  <a:pt x="503" y="158"/>
                </a:cubicBezTo>
                <a:cubicBezTo>
                  <a:pt x="504" y="160"/>
                  <a:pt x="505" y="163"/>
                  <a:pt x="504" y="165"/>
                </a:cubicBezTo>
                <a:cubicBezTo>
                  <a:pt x="504" y="167"/>
                  <a:pt x="502" y="169"/>
                  <a:pt x="500" y="170"/>
                </a:cubicBezTo>
                <a:cubicBezTo>
                  <a:pt x="499" y="171"/>
                  <a:pt x="497" y="171"/>
                  <a:pt x="496" y="171"/>
                </a:cubicBezTo>
                <a:close/>
                <a:moveTo>
                  <a:pt x="520" y="157"/>
                </a:moveTo>
                <a:cubicBezTo>
                  <a:pt x="517" y="157"/>
                  <a:pt x="514" y="155"/>
                  <a:pt x="513" y="153"/>
                </a:cubicBezTo>
                <a:cubicBezTo>
                  <a:pt x="512" y="151"/>
                  <a:pt x="511" y="148"/>
                  <a:pt x="512" y="146"/>
                </a:cubicBezTo>
                <a:cubicBezTo>
                  <a:pt x="512" y="144"/>
                  <a:pt x="514" y="142"/>
                  <a:pt x="516" y="141"/>
                </a:cubicBezTo>
                <a:cubicBezTo>
                  <a:pt x="544" y="125"/>
                  <a:pt x="573" y="110"/>
                  <a:pt x="602" y="96"/>
                </a:cubicBezTo>
                <a:cubicBezTo>
                  <a:pt x="602" y="96"/>
                  <a:pt x="603" y="96"/>
                  <a:pt x="604" y="95"/>
                </a:cubicBezTo>
                <a:cubicBezTo>
                  <a:pt x="605" y="95"/>
                  <a:pt x="605" y="95"/>
                  <a:pt x="605" y="95"/>
                </a:cubicBezTo>
                <a:cubicBezTo>
                  <a:pt x="638" y="79"/>
                  <a:pt x="673" y="66"/>
                  <a:pt x="708" y="54"/>
                </a:cubicBezTo>
                <a:cubicBezTo>
                  <a:pt x="712" y="53"/>
                  <a:pt x="717" y="55"/>
                  <a:pt x="718" y="59"/>
                </a:cubicBezTo>
                <a:cubicBezTo>
                  <a:pt x="720" y="64"/>
                  <a:pt x="718" y="69"/>
                  <a:pt x="713" y="70"/>
                </a:cubicBezTo>
                <a:cubicBezTo>
                  <a:pt x="679" y="82"/>
                  <a:pt x="645" y="95"/>
                  <a:pt x="612" y="110"/>
                </a:cubicBezTo>
                <a:cubicBezTo>
                  <a:pt x="611" y="110"/>
                  <a:pt x="611" y="111"/>
                  <a:pt x="610" y="111"/>
                </a:cubicBezTo>
                <a:cubicBezTo>
                  <a:pt x="609" y="112"/>
                  <a:pt x="609" y="112"/>
                  <a:pt x="609" y="112"/>
                </a:cubicBezTo>
                <a:cubicBezTo>
                  <a:pt x="609" y="112"/>
                  <a:pt x="609" y="112"/>
                  <a:pt x="609" y="112"/>
                </a:cubicBezTo>
                <a:cubicBezTo>
                  <a:pt x="609" y="112"/>
                  <a:pt x="609" y="112"/>
                  <a:pt x="609" y="112"/>
                </a:cubicBezTo>
                <a:cubicBezTo>
                  <a:pt x="580" y="125"/>
                  <a:pt x="552" y="140"/>
                  <a:pt x="524" y="156"/>
                </a:cubicBezTo>
                <a:cubicBezTo>
                  <a:pt x="523" y="156"/>
                  <a:pt x="522" y="157"/>
                  <a:pt x="520" y="157"/>
                </a:cubicBezTo>
                <a:close/>
                <a:moveTo>
                  <a:pt x="1512" y="133"/>
                </a:moveTo>
                <a:cubicBezTo>
                  <a:pt x="1511" y="133"/>
                  <a:pt x="1509" y="133"/>
                  <a:pt x="1508" y="132"/>
                </a:cubicBezTo>
                <a:cubicBezTo>
                  <a:pt x="1506" y="131"/>
                  <a:pt x="1504" y="129"/>
                  <a:pt x="1504" y="127"/>
                </a:cubicBezTo>
                <a:cubicBezTo>
                  <a:pt x="1503" y="125"/>
                  <a:pt x="1503" y="122"/>
                  <a:pt x="1504" y="120"/>
                </a:cubicBezTo>
                <a:cubicBezTo>
                  <a:pt x="1506" y="116"/>
                  <a:pt x="1512" y="115"/>
                  <a:pt x="1516" y="117"/>
                </a:cubicBezTo>
                <a:cubicBezTo>
                  <a:pt x="1520" y="119"/>
                  <a:pt x="1522" y="124"/>
                  <a:pt x="1519" y="128"/>
                </a:cubicBezTo>
                <a:cubicBezTo>
                  <a:pt x="1518" y="131"/>
                  <a:pt x="1515" y="133"/>
                  <a:pt x="1512" y="133"/>
                </a:cubicBezTo>
                <a:close/>
                <a:moveTo>
                  <a:pt x="1487" y="120"/>
                </a:moveTo>
                <a:cubicBezTo>
                  <a:pt x="1485" y="120"/>
                  <a:pt x="1484" y="120"/>
                  <a:pt x="1483" y="119"/>
                </a:cubicBezTo>
                <a:cubicBezTo>
                  <a:pt x="1450" y="104"/>
                  <a:pt x="1416" y="89"/>
                  <a:pt x="1382" y="77"/>
                </a:cubicBezTo>
                <a:cubicBezTo>
                  <a:pt x="1381" y="77"/>
                  <a:pt x="1380" y="76"/>
                  <a:pt x="1379" y="76"/>
                </a:cubicBezTo>
                <a:cubicBezTo>
                  <a:pt x="1350" y="65"/>
                  <a:pt x="1319" y="56"/>
                  <a:pt x="1288" y="48"/>
                </a:cubicBezTo>
                <a:cubicBezTo>
                  <a:pt x="1284" y="47"/>
                  <a:pt x="1281" y="43"/>
                  <a:pt x="1282" y="38"/>
                </a:cubicBezTo>
                <a:cubicBezTo>
                  <a:pt x="1283" y="34"/>
                  <a:pt x="1288" y="31"/>
                  <a:pt x="1292" y="32"/>
                </a:cubicBezTo>
                <a:cubicBezTo>
                  <a:pt x="1324" y="40"/>
                  <a:pt x="1355" y="49"/>
                  <a:pt x="1385" y="60"/>
                </a:cubicBezTo>
                <a:cubicBezTo>
                  <a:pt x="1386" y="60"/>
                  <a:pt x="1386" y="61"/>
                  <a:pt x="1387" y="61"/>
                </a:cubicBezTo>
                <a:cubicBezTo>
                  <a:pt x="1388" y="61"/>
                  <a:pt x="1388" y="61"/>
                  <a:pt x="1388" y="61"/>
                </a:cubicBezTo>
                <a:cubicBezTo>
                  <a:pt x="1423" y="74"/>
                  <a:pt x="1457" y="88"/>
                  <a:pt x="1490" y="104"/>
                </a:cubicBezTo>
                <a:cubicBezTo>
                  <a:pt x="1492" y="105"/>
                  <a:pt x="1494" y="107"/>
                  <a:pt x="1495" y="109"/>
                </a:cubicBezTo>
                <a:cubicBezTo>
                  <a:pt x="1495" y="111"/>
                  <a:pt x="1495" y="113"/>
                  <a:pt x="1494" y="115"/>
                </a:cubicBezTo>
                <a:cubicBezTo>
                  <a:pt x="1493" y="118"/>
                  <a:pt x="1490" y="120"/>
                  <a:pt x="1487" y="120"/>
                </a:cubicBezTo>
                <a:close/>
                <a:moveTo>
                  <a:pt x="737" y="62"/>
                </a:moveTo>
                <a:cubicBezTo>
                  <a:pt x="734" y="62"/>
                  <a:pt x="730" y="59"/>
                  <a:pt x="729" y="56"/>
                </a:cubicBezTo>
                <a:cubicBezTo>
                  <a:pt x="728" y="51"/>
                  <a:pt x="730" y="47"/>
                  <a:pt x="735" y="45"/>
                </a:cubicBezTo>
                <a:cubicBezTo>
                  <a:pt x="739" y="44"/>
                  <a:pt x="744" y="47"/>
                  <a:pt x="745" y="51"/>
                </a:cubicBezTo>
                <a:cubicBezTo>
                  <a:pt x="747" y="55"/>
                  <a:pt x="744" y="60"/>
                  <a:pt x="740" y="62"/>
                </a:cubicBezTo>
                <a:cubicBezTo>
                  <a:pt x="739" y="62"/>
                  <a:pt x="738" y="62"/>
                  <a:pt x="737" y="62"/>
                </a:cubicBezTo>
                <a:close/>
                <a:moveTo>
                  <a:pt x="764" y="54"/>
                </a:moveTo>
                <a:cubicBezTo>
                  <a:pt x="761" y="54"/>
                  <a:pt x="757" y="51"/>
                  <a:pt x="756" y="48"/>
                </a:cubicBezTo>
                <a:cubicBezTo>
                  <a:pt x="755" y="43"/>
                  <a:pt x="758" y="39"/>
                  <a:pt x="762" y="37"/>
                </a:cubicBezTo>
                <a:cubicBezTo>
                  <a:pt x="793" y="29"/>
                  <a:pt x="825" y="22"/>
                  <a:pt x="857" y="16"/>
                </a:cubicBezTo>
                <a:cubicBezTo>
                  <a:pt x="894" y="9"/>
                  <a:pt x="932" y="5"/>
                  <a:pt x="970" y="2"/>
                </a:cubicBezTo>
                <a:cubicBezTo>
                  <a:pt x="975" y="2"/>
                  <a:pt x="979" y="5"/>
                  <a:pt x="979" y="10"/>
                </a:cubicBezTo>
                <a:cubicBezTo>
                  <a:pt x="979" y="15"/>
                  <a:pt x="976" y="19"/>
                  <a:pt x="971" y="19"/>
                </a:cubicBezTo>
                <a:cubicBezTo>
                  <a:pt x="934" y="22"/>
                  <a:pt x="897" y="26"/>
                  <a:pt x="860" y="33"/>
                </a:cubicBezTo>
                <a:cubicBezTo>
                  <a:pt x="828" y="38"/>
                  <a:pt x="797" y="45"/>
                  <a:pt x="767" y="54"/>
                </a:cubicBezTo>
                <a:cubicBezTo>
                  <a:pt x="766" y="54"/>
                  <a:pt x="765" y="54"/>
                  <a:pt x="764" y="54"/>
                </a:cubicBezTo>
                <a:close/>
                <a:moveTo>
                  <a:pt x="1263" y="42"/>
                </a:moveTo>
                <a:cubicBezTo>
                  <a:pt x="1262" y="42"/>
                  <a:pt x="1262" y="42"/>
                  <a:pt x="1261" y="42"/>
                </a:cubicBezTo>
                <a:cubicBezTo>
                  <a:pt x="1256" y="41"/>
                  <a:pt x="1253" y="36"/>
                  <a:pt x="1254" y="32"/>
                </a:cubicBezTo>
                <a:cubicBezTo>
                  <a:pt x="1255" y="27"/>
                  <a:pt x="1260" y="24"/>
                  <a:pt x="1265" y="25"/>
                </a:cubicBezTo>
                <a:cubicBezTo>
                  <a:pt x="1267" y="26"/>
                  <a:pt x="1269" y="27"/>
                  <a:pt x="1270" y="29"/>
                </a:cubicBezTo>
                <a:cubicBezTo>
                  <a:pt x="1271" y="31"/>
                  <a:pt x="1272" y="33"/>
                  <a:pt x="1271" y="35"/>
                </a:cubicBezTo>
                <a:cubicBezTo>
                  <a:pt x="1270" y="39"/>
                  <a:pt x="1267" y="42"/>
                  <a:pt x="1263" y="42"/>
                </a:cubicBezTo>
                <a:close/>
                <a:moveTo>
                  <a:pt x="1235" y="36"/>
                </a:moveTo>
                <a:cubicBezTo>
                  <a:pt x="1235" y="36"/>
                  <a:pt x="1234" y="36"/>
                  <a:pt x="1233" y="36"/>
                </a:cubicBezTo>
                <a:cubicBezTo>
                  <a:pt x="1197" y="29"/>
                  <a:pt x="1160" y="24"/>
                  <a:pt x="1123" y="21"/>
                </a:cubicBezTo>
                <a:cubicBezTo>
                  <a:pt x="1123" y="21"/>
                  <a:pt x="1123" y="21"/>
                  <a:pt x="1122" y="21"/>
                </a:cubicBezTo>
                <a:cubicBezTo>
                  <a:pt x="1094" y="18"/>
                  <a:pt x="1065" y="17"/>
                  <a:pt x="1037" y="17"/>
                </a:cubicBezTo>
                <a:cubicBezTo>
                  <a:pt x="1034" y="17"/>
                  <a:pt x="1031" y="17"/>
                  <a:pt x="1027" y="17"/>
                </a:cubicBezTo>
                <a:cubicBezTo>
                  <a:pt x="1027" y="17"/>
                  <a:pt x="1027" y="17"/>
                  <a:pt x="1027" y="17"/>
                </a:cubicBezTo>
                <a:cubicBezTo>
                  <a:pt x="1022" y="17"/>
                  <a:pt x="1019" y="13"/>
                  <a:pt x="1019" y="9"/>
                </a:cubicBezTo>
                <a:cubicBezTo>
                  <a:pt x="1018" y="4"/>
                  <a:pt x="1022" y="0"/>
                  <a:pt x="1027" y="0"/>
                </a:cubicBezTo>
                <a:cubicBezTo>
                  <a:pt x="1031" y="0"/>
                  <a:pt x="1034" y="0"/>
                  <a:pt x="1037" y="0"/>
                </a:cubicBezTo>
                <a:cubicBezTo>
                  <a:pt x="1066" y="0"/>
                  <a:pt x="1095" y="1"/>
                  <a:pt x="1124" y="4"/>
                </a:cubicBezTo>
                <a:cubicBezTo>
                  <a:pt x="1162" y="7"/>
                  <a:pt x="1200" y="12"/>
                  <a:pt x="1237" y="19"/>
                </a:cubicBezTo>
                <a:cubicBezTo>
                  <a:pt x="1241" y="20"/>
                  <a:pt x="1244" y="25"/>
                  <a:pt x="1243" y="29"/>
                </a:cubicBezTo>
                <a:cubicBezTo>
                  <a:pt x="1243" y="33"/>
                  <a:pt x="1239" y="36"/>
                  <a:pt x="1235" y="36"/>
                </a:cubicBezTo>
                <a:close/>
                <a:moveTo>
                  <a:pt x="999" y="18"/>
                </a:moveTo>
                <a:cubicBezTo>
                  <a:pt x="994" y="18"/>
                  <a:pt x="990" y="14"/>
                  <a:pt x="990" y="10"/>
                </a:cubicBezTo>
                <a:cubicBezTo>
                  <a:pt x="990" y="7"/>
                  <a:pt x="991" y="5"/>
                  <a:pt x="993" y="3"/>
                </a:cubicBezTo>
                <a:cubicBezTo>
                  <a:pt x="994" y="2"/>
                  <a:pt x="996" y="1"/>
                  <a:pt x="998" y="1"/>
                </a:cubicBezTo>
                <a:cubicBezTo>
                  <a:pt x="999" y="1"/>
                  <a:pt x="999" y="1"/>
                  <a:pt x="999" y="1"/>
                </a:cubicBezTo>
                <a:cubicBezTo>
                  <a:pt x="1003" y="1"/>
                  <a:pt x="1007" y="4"/>
                  <a:pt x="1007" y="9"/>
                </a:cubicBezTo>
                <a:cubicBezTo>
                  <a:pt x="1007" y="14"/>
                  <a:pt x="1004" y="18"/>
                  <a:pt x="999" y="18"/>
                </a:cubicBezTo>
                <a:cubicBezTo>
                  <a:pt x="999" y="18"/>
                  <a:pt x="999" y="18"/>
                  <a:pt x="99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894B6E4F-671D-463A-89BC-52374EFF1E1B}"/>
              </a:ext>
            </a:extLst>
          </p:cNvPr>
          <p:cNvSpPr>
            <a:spLocks noEditPoints="1"/>
          </p:cNvSpPr>
          <p:nvPr/>
        </p:nvSpPr>
        <p:spPr bwMode="auto">
          <a:xfrm>
            <a:off x="-10161003" y="-2362102"/>
            <a:ext cx="17707802" cy="17734285"/>
          </a:xfrm>
          <a:custGeom>
            <a:avLst/>
            <a:gdLst>
              <a:gd name="T0" fmla="*/ 991 w 2004"/>
              <a:gd name="T1" fmla="*/ 1989 h 2006"/>
              <a:gd name="T2" fmla="*/ 1003 w 2004"/>
              <a:gd name="T3" fmla="*/ 2006 h 2006"/>
              <a:gd name="T4" fmla="*/ 1354 w 2004"/>
              <a:gd name="T5" fmla="*/ 1924 h 2006"/>
              <a:gd name="T6" fmla="*/ 1037 w 2004"/>
              <a:gd name="T7" fmla="*/ 2005 h 2006"/>
              <a:gd name="T8" fmla="*/ 631 w 2004"/>
              <a:gd name="T9" fmla="*/ 1925 h 2006"/>
              <a:gd name="T10" fmla="*/ 958 w 2004"/>
              <a:gd name="T11" fmla="*/ 2005 h 2006"/>
              <a:gd name="T12" fmla="*/ 1408 w 2004"/>
              <a:gd name="T13" fmla="*/ 1920 h 2006"/>
              <a:gd name="T14" fmla="*/ 584 w 2004"/>
              <a:gd name="T15" fmla="*/ 1905 h 2006"/>
              <a:gd name="T16" fmla="*/ 1422 w 2004"/>
              <a:gd name="T17" fmla="*/ 1904 h 2006"/>
              <a:gd name="T18" fmla="*/ 1704 w 2004"/>
              <a:gd name="T19" fmla="*/ 1707 h 2006"/>
              <a:gd name="T20" fmla="*/ 1430 w 2004"/>
              <a:gd name="T21" fmla="*/ 1909 h 2006"/>
              <a:gd name="T22" fmla="*/ 294 w 2004"/>
              <a:gd name="T23" fmla="*/ 1701 h 2006"/>
              <a:gd name="T24" fmla="*/ 566 w 2004"/>
              <a:gd name="T25" fmla="*/ 1905 h 2006"/>
              <a:gd name="T26" fmla="*/ 1739 w 2004"/>
              <a:gd name="T27" fmla="*/ 1682 h 2006"/>
              <a:gd name="T28" fmla="*/ 259 w 2004"/>
              <a:gd name="T29" fmla="*/ 1664 h 2006"/>
              <a:gd name="T30" fmla="*/ 1746 w 2004"/>
              <a:gd name="T31" fmla="*/ 1662 h 2006"/>
              <a:gd name="T32" fmla="*/ 1926 w 2004"/>
              <a:gd name="T33" fmla="*/ 1369 h 2006"/>
              <a:gd name="T34" fmla="*/ 1752 w 2004"/>
              <a:gd name="T35" fmla="*/ 1664 h 2006"/>
              <a:gd name="T36" fmla="*/ 70 w 2004"/>
              <a:gd name="T37" fmla="*/ 1372 h 2006"/>
              <a:gd name="T38" fmla="*/ 253 w 2004"/>
              <a:gd name="T39" fmla="*/ 1643 h 2006"/>
              <a:gd name="T40" fmla="*/ 1933 w 2004"/>
              <a:gd name="T41" fmla="*/ 1327 h 2006"/>
              <a:gd name="T42" fmla="*/ 60 w 2004"/>
              <a:gd name="T43" fmla="*/ 1345 h 2006"/>
              <a:gd name="T44" fmla="*/ 68 w 2004"/>
              <a:gd name="T45" fmla="*/ 1351 h 2006"/>
              <a:gd name="T46" fmla="*/ 1987 w 2004"/>
              <a:gd name="T47" fmla="*/ 1037 h 2006"/>
              <a:gd name="T48" fmla="*/ 2004 w 2004"/>
              <a:gd name="T49" fmla="*/ 1037 h 2006"/>
              <a:gd name="T50" fmla="*/ 44 w 2004"/>
              <a:gd name="T51" fmla="*/ 1297 h 2006"/>
              <a:gd name="T52" fmla="*/ 9 w 2004"/>
              <a:gd name="T53" fmla="*/ 962 h 2006"/>
              <a:gd name="T54" fmla="*/ 60 w 2004"/>
              <a:gd name="T55" fmla="*/ 1292 h 2006"/>
              <a:gd name="T56" fmla="*/ 1992 w 2004"/>
              <a:gd name="T57" fmla="*/ 920 h 2006"/>
              <a:gd name="T58" fmla="*/ 10 w 2004"/>
              <a:gd name="T59" fmla="*/ 951 h 2006"/>
              <a:gd name="T60" fmla="*/ 10 w 2004"/>
              <a:gd name="T61" fmla="*/ 951 h 2006"/>
              <a:gd name="T62" fmla="*/ 1896 w 2004"/>
              <a:gd name="T63" fmla="*/ 589 h 2006"/>
              <a:gd name="T64" fmla="*/ 1999 w 2004"/>
              <a:gd name="T65" fmla="*/ 899 h 2006"/>
              <a:gd name="T66" fmla="*/ 54 w 2004"/>
              <a:gd name="T67" fmla="*/ 679 h 2006"/>
              <a:gd name="T68" fmla="*/ 85 w 2004"/>
              <a:gd name="T69" fmla="*/ 643 h 2006"/>
              <a:gd name="T70" fmla="*/ 1883 w 2004"/>
              <a:gd name="T71" fmla="*/ 564 h 2006"/>
              <a:gd name="T72" fmla="*/ 1891 w 2004"/>
              <a:gd name="T73" fmla="*/ 568 h 2006"/>
              <a:gd name="T74" fmla="*/ 135 w 2004"/>
              <a:gd name="T75" fmla="*/ 536 h 2006"/>
              <a:gd name="T76" fmla="*/ 1799 w 2004"/>
              <a:gd name="T77" fmla="*/ 425 h 2006"/>
              <a:gd name="T78" fmla="*/ 1813 w 2004"/>
              <a:gd name="T79" fmla="*/ 415 h 2006"/>
              <a:gd name="T80" fmla="*/ 137 w 2004"/>
              <a:gd name="T81" fmla="*/ 515 h 2006"/>
              <a:gd name="T82" fmla="*/ 355 w 2004"/>
              <a:gd name="T83" fmla="*/ 249 h 2006"/>
              <a:gd name="T84" fmla="*/ 141 w 2004"/>
              <a:gd name="T85" fmla="*/ 516 h 2006"/>
              <a:gd name="T86" fmla="*/ 1646 w 2004"/>
              <a:gd name="T87" fmla="*/ 236 h 2006"/>
              <a:gd name="T88" fmla="*/ 383 w 2004"/>
              <a:gd name="T89" fmla="*/ 216 h 2006"/>
              <a:gd name="T90" fmla="*/ 1596 w 2004"/>
              <a:gd name="T91" fmla="*/ 217 h 2006"/>
              <a:gd name="T92" fmla="*/ 1314 w 2004"/>
              <a:gd name="T93" fmla="*/ 51 h 2006"/>
              <a:gd name="T94" fmla="*/ 1601 w 2004"/>
              <a:gd name="T95" fmla="*/ 219 h 2006"/>
              <a:gd name="T96" fmla="*/ 599 w 2004"/>
              <a:gd name="T97" fmla="*/ 105 h 2006"/>
              <a:gd name="T98" fmla="*/ 718 w 2004"/>
              <a:gd name="T99" fmla="*/ 42 h 2006"/>
              <a:gd name="T100" fmla="*/ 723 w 2004"/>
              <a:gd name="T101" fmla="*/ 59 h 2006"/>
              <a:gd name="T102" fmla="*/ 1254 w 2004"/>
              <a:gd name="T103" fmla="*/ 42 h 2006"/>
              <a:gd name="T104" fmla="*/ 1233 w 2004"/>
              <a:gd name="T105" fmla="*/ 46 h 2006"/>
              <a:gd name="T106" fmla="*/ 909 w 2004"/>
              <a:gd name="T107" fmla="*/ 6 h 2006"/>
              <a:gd name="T108" fmla="*/ 1235 w 2004"/>
              <a:gd name="T109" fmla="*/ 46 h 2006"/>
              <a:gd name="T110" fmla="*/ 882 w 2004"/>
              <a:gd name="T111" fmla="*/ 26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4" h="2006">
                <a:moveTo>
                  <a:pt x="1003" y="2006"/>
                </a:moveTo>
                <a:cubicBezTo>
                  <a:pt x="999" y="2006"/>
                  <a:pt x="995" y="2006"/>
                  <a:pt x="991" y="2006"/>
                </a:cubicBezTo>
                <a:cubicBezTo>
                  <a:pt x="986" y="2006"/>
                  <a:pt x="986" y="2006"/>
                  <a:pt x="986" y="2006"/>
                </a:cubicBezTo>
                <a:cubicBezTo>
                  <a:pt x="981" y="2006"/>
                  <a:pt x="978" y="2002"/>
                  <a:pt x="978" y="1997"/>
                </a:cubicBezTo>
                <a:cubicBezTo>
                  <a:pt x="978" y="1992"/>
                  <a:pt x="982" y="1989"/>
                  <a:pt x="986" y="1989"/>
                </a:cubicBezTo>
                <a:cubicBezTo>
                  <a:pt x="991" y="1989"/>
                  <a:pt x="991" y="1989"/>
                  <a:pt x="991" y="1989"/>
                </a:cubicBezTo>
                <a:cubicBezTo>
                  <a:pt x="995" y="1989"/>
                  <a:pt x="999" y="1989"/>
                  <a:pt x="1003" y="1989"/>
                </a:cubicBezTo>
                <a:cubicBezTo>
                  <a:pt x="1009" y="1989"/>
                  <a:pt x="1009" y="1989"/>
                  <a:pt x="1009" y="1989"/>
                </a:cubicBezTo>
                <a:cubicBezTo>
                  <a:pt x="1009" y="1989"/>
                  <a:pt x="1009" y="1989"/>
                  <a:pt x="1009" y="1989"/>
                </a:cubicBezTo>
                <a:cubicBezTo>
                  <a:pt x="1014" y="1989"/>
                  <a:pt x="1017" y="1993"/>
                  <a:pt x="1017" y="1997"/>
                </a:cubicBezTo>
                <a:cubicBezTo>
                  <a:pt x="1017" y="2002"/>
                  <a:pt x="1014" y="2006"/>
                  <a:pt x="1009" y="2006"/>
                </a:cubicBezTo>
                <a:lnTo>
                  <a:pt x="1003" y="2006"/>
                </a:lnTo>
                <a:close/>
                <a:moveTo>
                  <a:pt x="1037" y="2005"/>
                </a:moveTo>
                <a:cubicBezTo>
                  <a:pt x="1033" y="2005"/>
                  <a:pt x="1029" y="2002"/>
                  <a:pt x="1029" y="1997"/>
                </a:cubicBezTo>
                <a:cubicBezTo>
                  <a:pt x="1029" y="1992"/>
                  <a:pt x="1032" y="1988"/>
                  <a:pt x="1037" y="1988"/>
                </a:cubicBezTo>
                <a:cubicBezTo>
                  <a:pt x="1074" y="1987"/>
                  <a:pt x="1111" y="1983"/>
                  <a:pt x="1148" y="1978"/>
                </a:cubicBezTo>
                <a:cubicBezTo>
                  <a:pt x="1148" y="1978"/>
                  <a:pt x="1148" y="1978"/>
                  <a:pt x="1148" y="1978"/>
                </a:cubicBezTo>
                <a:cubicBezTo>
                  <a:pt x="1219" y="1967"/>
                  <a:pt x="1288" y="1949"/>
                  <a:pt x="1354" y="1924"/>
                </a:cubicBezTo>
                <a:cubicBezTo>
                  <a:pt x="1359" y="1922"/>
                  <a:pt x="1363" y="1924"/>
                  <a:pt x="1365" y="1929"/>
                </a:cubicBezTo>
                <a:cubicBezTo>
                  <a:pt x="1367" y="1933"/>
                  <a:pt x="1365" y="1938"/>
                  <a:pt x="1360" y="1939"/>
                </a:cubicBezTo>
                <a:cubicBezTo>
                  <a:pt x="1293" y="1965"/>
                  <a:pt x="1223" y="1984"/>
                  <a:pt x="1151" y="1995"/>
                </a:cubicBezTo>
                <a:cubicBezTo>
                  <a:pt x="1151" y="1995"/>
                  <a:pt x="1151" y="1995"/>
                  <a:pt x="1151" y="1995"/>
                </a:cubicBezTo>
                <a:cubicBezTo>
                  <a:pt x="1113" y="2000"/>
                  <a:pt x="1075" y="2004"/>
                  <a:pt x="1037" y="2005"/>
                </a:cubicBezTo>
                <a:cubicBezTo>
                  <a:pt x="1037" y="2005"/>
                  <a:pt x="1037" y="2005"/>
                  <a:pt x="1037" y="2005"/>
                </a:cubicBezTo>
                <a:close/>
                <a:moveTo>
                  <a:pt x="958" y="2005"/>
                </a:moveTo>
                <a:cubicBezTo>
                  <a:pt x="958" y="2005"/>
                  <a:pt x="958" y="2005"/>
                  <a:pt x="958" y="2005"/>
                </a:cubicBezTo>
                <a:cubicBezTo>
                  <a:pt x="886" y="2002"/>
                  <a:pt x="814" y="1990"/>
                  <a:pt x="744" y="1972"/>
                </a:cubicBezTo>
                <a:cubicBezTo>
                  <a:pt x="744" y="1972"/>
                  <a:pt x="744" y="1972"/>
                  <a:pt x="744" y="1972"/>
                </a:cubicBezTo>
                <a:cubicBezTo>
                  <a:pt x="707" y="1962"/>
                  <a:pt x="671" y="1950"/>
                  <a:pt x="635" y="1936"/>
                </a:cubicBezTo>
                <a:cubicBezTo>
                  <a:pt x="631" y="1934"/>
                  <a:pt x="629" y="1929"/>
                  <a:pt x="631" y="1925"/>
                </a:cubicBezTo>
                <a:cubicBezTo>
                  <a:pt x="632" y="1921"/>
                  <a:pt x="637" y="1919"/>
                  <a:pt x="642" y="1920"/>
                </a:cubicBezTo>
                <a:cubicBezTo>
                  <a:pt x="676" y="1934"/>
                  <a:pt x="712" y="1946"/>
                  <a:pt x="748" y="1955"/>
                </a:cubicBezTo>
                <a:cubicBezTo>
                  <a:pt x="748" y="1955"/>
                  <a:pt x="748" y="1955"/>
                  <a:pt x="748" y="1955"/>
                </a:cubicBezTo>
                <a:cubicBezTo>
                  <a:pt x="817" y="1974"/>
                  <a:pt x="888" y="1985"/>
                  <a:pt x="958" y="1988"/>
                </a:cubicBezTo>
                <a:cubicBezTo>
                  <a:pt x="963" y="1988"/>
                  <a:pt x="967" y="1992"/>
                  <a:pt x="966" y="1997"/>
                </a:cubicBezTo>
                <a:cubicBezTo>
                  <a:pt x="966" y="2001"/>
                  <a:pt x="963" y="2005"/>
                  <a:pt x="958" y="2005"/>
                </a:cubicBezTo>
                <a:close/>
                <a:moveTo>
                  <a:pt x="1384" y="1930"/>
                </a:moveTo>
                <a:cubicBezTo>
                  <a:pt x="1380" y="1930"/>
                  <a:pt x="1377" y="1928"/>
                  <a:pt x="1376" y="1924"/>
                </a:cubicBezTo>
                <a:cubicBezTo>
                  <a:pt x="1374" y="1920"/>
                  <a:pt x="1376" y="1915"/>
                  <a:pt x="1380" y="1913"/>
                </a:cubicBezTo>
                <a:cubicBezTo>
                  <a:pt x="1387" y="1910"/>
                  <a:pt x="1394" y="1907"/>
                  <a:pt x="1401" y="1904"/>
                </a:cubicBezTo>
                <a:cubicBezTo>
                  <a:pt x="1405" y="1902"/>
                  <a:pt x="1410" y="1904"/>
                  <a:pt x="1412" y="1909"/>
                </a:cubicBezTo>
                <a:cubicBezTo>
                  <a:pt x="1414" y="1913"/>
                  <a:pt x="1412" y="1918"/>
                  <a:pt x="1408" y="1920"/>
                </a:cubicBezTo>
                <a:cubicBezTo>
                  <a:pt x="1401" y="1923"/>
                  <a:pt x="1394" y="1926"/>
                  <a:pt x="1387" y="1929"/>
                </a:cubicBezTo>
                <a:cubicBezTo>
                  <a:pt x="1386" y="1929"/>
                  <a:pt x="1385" y="1930"/>
                  <a:pt x="1384" y="1930"/>
                </a:cubicBezTo>
                <a:close/>
                <a:moveTo>
                  <a:pt x="612" y="1926"/>
                </a:moveTo>
                <a:cubicBezTo>
                  <a:pt x="611" y="1926"/>
                  <a:pt x="610" y="1926"/>
                  <a:pt x="609" y="1925"/>
                </a:cubicBezTo>
                <a:cubicBezTo>
                  <a:pt x="602" y="1922"/>
                  <a:pt x="595" y="1919"/>
                  <a:pt x="588" y="1916"/>
                </a:cubicBezTo>
                <a:cubicBezTo>
                  <a:pt x="584" y="1914"/>
                  <a:pt x="582" y="1909"/>
                  <a:pt x="584" y="1905"/>
                </a:cubicBezTo>
                <a:cubicBezTo>
                  <a:pt x="586" y="1901"/>
                  <a:pt x="591" y="1899"/>
                  <a:pt x="595" y="1901"/>
                </a:cubicBezTo>
                <a:cubicBezTo>
                  <a:pt x="602" y="1904"/>
                  <a:pt x="609" y="1907"/>
                  <a:pt x="616" y="1910"/>
                </a:cubicBezTo>
                <a:cubicBezTo>
                  <a:pt x="620" y="1911"/>
                  <a:pt x="622" y="1916"/>
                  <a:pt x="620" y="1921"/>
                </a:cubicBezTo>
                <a:cubicBezTo>
                  <a:pt x="619" y="1924"/>
                  <a:pt x="616" y="1926"/>
                  <a:pt x="612" y="1926"/>
                </a:cubicBezTo>
                <a:close/>
                <a:moveTo>
                  <a:pt x="1430" y="1909"/>
                </a:moveTo>
                <a:cubicBezTo>
                  <a:pt x="1427" y="1909"/>
                  <a:pt x="1424" y="1907"/>
                  <a:pt x="1422" y="1904"/>
                </a:cubicBezTo>
                <a:cubicBezTo>
                  <a:pt x="1420" y="1900"/>
                  <a:pt x="1422" y="1895"/>
                  <a:pt x="1426" y="1893"/>
                </a:cubicBezTo>
                <a:cubicBezTo>
                  <a:pt x="1460" y="1877"/>
                  <a:pt x="1493" y="1858"/>
                  <a:pt x="1524" y="1839"/>
                </a:cubicBezTo>
                <a:cubicBezTo>
                  <a:pt x="1524" y="1839"/>
                  <a:pt x="1525" y="1839"/>
                  <a:pt x="1525" y="1839"/>
                </a:cubicBezTo>
                <a:cubicBezTo>
                  <a:pt x="1582" y="1803"/>
                  <a:pt x="1635" y="1762"/>
                  <a:pt x="1683" y="1716"/>
                </a:cubicBezTo>
                <a:cubicBezTo>
                  <a:pt x="1686" y="1713"/>
                  <a:pt x="1689" y="1710"/>
                  <a:pt x="1692" y="1707"/>
                </a:cubicBezTo>
                <a:cubicBezTo>
                  <a:pt x="1695" y="1704"/>
                  <a:pt x="1700" y="1704"/>
                  <a:pt x="1704" y="1707"/>
                </a:cubicBezTo>
                <a:cubicBezTo>
                  <a:pt x="1707" y="1711"/>
                  <a:pt x="1707" y="1716"/>
                  <a:pt x="1704" y="1719"/>
                </a:cubicBezTo>
                <a:cubicBezTo>
                  <a:pt x="1701" y="1722"/>
                  <a:pt x="1698" y="1725"/>
                  <a:pt x="1695" y="1728"/>
                </a:cubicBezTo>
                <a:cubicBezTo>
                  <a:pt x="1646" y="1775"/>
                  <a:pt x="1592" y="1817"/>
                  <a:pt x="1534" y="1853"/>
                </a:cubicBezTo>
                <a:cubicBezTo>
                  <a:pt x="1534" y="1853"/>
                  <a:pt x="1534" y="1853"/>
                  <a:pt x="1534" y="1853"/>
                </a:cubicBezTo>
                <a:cubicBezTo>
                  <a:pt x="1501" y="1873"/>
                  <a:pt x="1468" y="1892"/>
                  <a:pt x="1434" y="1908"/>
                </a:cubicBezTo>
                <a:cubicBezTo>
                  <a:pt x="1432" y="1909"/>
                  <a:pt x="1431" y="1909"/>
                  <a:pt x="1430" y="1909"/>
                </a:cubicBezTo>
                <a:close/>
                <a:moveTo>
                  <a:pt x="566" y="1905"/>
                </a:moveTo>
                <a:cubicBezTo>
                  <a:pt x="565" y="1905"/>
                  <a:pt x="564" y="1905"/>
                  <a:pt x="562" y="1904"/>
                </a:cubicBezTo>
                <a:cubicBezTo>
                  <a:pt x="497" y="1872"/>
                  <a:pt x="436" y="1833"/>
                  <a:pt x="379" y="1789"/>
                </a:cubicBezTo>
                <a:cubicBezTo>
                  <a:pt x="379" y="1789"/>
                  <a:pt x="379" y="1789"/>
                  <a:pt x="379" y="1789"/>
                </a:cubicBezTo>
                <a:cubicBezTo>
                  <a:pt x="349" y="1765"/>
                  <a:pt x="321" y="1740"/>
                  <a:pt x="294" y="1713"/>
                </a:cubicBezTo>
                <a:cubicBezTo>
                  <a:pt x="291" y="1710"/>
                  <a:pt x="291" y="1704"/>
                  <a:pt x="294" y="1701"/>
                </a:cubicBezTo>
                <a:cubicBezTo>
                  <a:pt x="297" y="1698"/>
                  <a:pt x="303" y="1698"/>
                  <a:pt x="306" y="1701"/>
                </a:cubicBezTo>
                <a:cubicBezTo>
                  <a:pt x="332" y="1727"/>
                  <a:pt x="360" y="1752"/>
                  <a:pt x="390" y="1775"/>
                </a:cubicBezTo>
                <a:cubicBezTo>
                  <a:pt x="390" y="1775"/>
                  <a:pt x="390" y="1775"/>
                  <a:pt x="390" y="1775"/>
                </a:cubicBezTo>
                <a:cubicBezTo>
                  <a:pt x="445" y="1819"/>
                  <a:pt x="506" y="1858"/>
                  <a:pt x="570" y="1889"/>
                </a:cubicBezTo>
                <a:cubicBezTo>
                  <a:pt x="574" y="1891"/>
                  <a:pt x="576" y="1896"/>
                  <a:pt x="574" y="1900"/>
                </a:cubicBezTo>
                <a:cubicBezTo>
                  <a:pt x="572" y="1903"/>
                  <a:pt x="569" y="1905"/>
                  <a:pt x="566" y="1905"/>
                </a:cubicBezTo>
                <a:close/>
                <a:moveTo>
                  <a:pt x="1718" y="1702"/>
                </a:moveTo>
                <a:cubicBezTo>
                  <a:pt x="1715" y="1702"/>
                  <a:pt x="1713" y="1701"/>
                  <a:pt x="1712" y="1699"/>
                </a:cubicBezTo>
                <a:cubicBezTo>
                  <a:pt x="1708" y="1696"/>
                  <a:pt x="1708" y="1691"/>
                  <a:pt x="1711" y="1687"/>
                </a:cubicBezTo>
                <a:cubicBezTo>
                  <a:pt x="1717" y="1682"/>
                  <a:pt x="1722" y="1676"/>
                  <a:pt x="1727" y="1671"/>
                </a:cubicBezTo>
                <a:cubicBezTo>
                  <a:pt x="1730" y="1667"/>
                  <a:pt x="1735" y="1667"/>
                  <a:pt x="1739" y="1670"/>
                </a:cubicBezTo>
                <a:cubicBezTo>
                  <a:pt x="1742" y="1674"/>
                  <a:pt x="1742" y="1679"/>
                  <a:pt x="1739" y="1682"/>
                </a:cubicBezTo>
                <a:cubicBezTo>
                  <a:pt x="1734" y="1688"/>
                  <a:pt x="1729" y="1693"/>
                  <a:pt x="1724" y="1699"/>
                </a:cubicBezTo>
                <a:cubicBezTo>
                  <a:pt x="1722" y="1701"/>
                  <a:pt x="1720" y="1702"/>
                  <a:pt x="1718" y="1702"/>
                </a:cubicBezTo>
                <a:close/>
                <a:moveTo>
                  <a:pt x="280" y="1695"/>
                </a:moveTo>
                <a:cubicBezTo>
                  <a:pt x="278" y="1695"/>
                  <a:pt x="276" y="1694"/>
                  <a:pt x="274" y="1692"/>
                </a:cubicBezTo>
                <a:cubicBezTo>
                  <a:pt x="269" y="1687"/>
                  <a:pt x="264" y="1681"/>
                  <a:pt x="259" y="1676"/>
                </a:cubicBezTo>
                <a:cubicBezTo>
                  <a:pt x="255" y="1672"/>
                  <a:pt x="256" y="1667"/>
                  <a:pt x="259" y="1664"/>
                </a:cubicBezTo>
                <a:cubicBezTo>
                  <a:pt x="263" y="1661"/>
                  <a:pt x="268" y="1661"/>
                  <a:pt x="271" y="1664"/>
                </a:cubicBezTo>
                <a:cubicBezTo>
                  <a:pt x="276" y="1670"/>
                  <a:pt x="281" y="1675"/>
                  <a:pt x="286" y="1681"/>
                </a:cubicBezTo>
                <a:cubicBezTo>
                  <a:pt x="290" y="1684"/>
                  <a:pt x="289" y="1690"/>
                  <a:pt x="286" y="1693"/>
                </a:cubicBezTo>
                <a:cubicBezTo>
                  <a:pt x="284" y="1694"/>
                  <a:pt x="282" y="1695"/>
                  <a:pt x="280" y="1695"/>
                </a:cubicBezTo>
                <a:close/>
                <a:moveTo>
                  <a:pt x="1752" y="1664"/>
                </a:moveTo>
                <a:cubicBezTo>
                  <a:pt x="1750" y="1664"/>
                  <a:pt x="1748" y="1663"/>
                  <a:pt x="1746" y="1662"/>
                </a:cubicBezTo>
                <a:cubicBezTo>
                  <a:pt x="1743" y="1659"/>
                  <a:pt x="1742" y="1653"/>
                  <a:pt x="1746" y="1650"/>
                </a:cubicBezTo>
                <a:cubicBezTo>
                  <a:pt x="1770" y="1622"/>
                  <a:pt x="1793" y="1592"/>
                  <a:pt x="1814" y="1561"/>
                </a:cubicBezTo>
                <a:cubicBezTo>
                  <a:pt x="1814" y="1561"/>
                  <a:pt x="1814" y="1561"/>
                  <a:pt x="1814" y="1561"/>
                </a:cubicBezTo>
                <a:cubicBezTo>
                  <a:pt x="1848" y="1512"/>
                  <a:pt x="1877" y="1460"/>
                  <a:pt x="1901" y="1406"/>
                </a:cubicBezTo>
                <a:cubicBezTo>
                  <a:pt x="1906" y="1395"/>
                  <a:pt x="1910" y="1385"/>
                  <a:pt x="1915" y="1374"/>
                </a:cubicBezTo>
                <a:cubicBezTo>
                  <a:pt x="1917" y="1370"/>
                  <a:pt x="1922" y="1367"/>
                  <a:pt x="1926" y="1369"/>
                </a:cubicBezTo>
                <a:cubicBezTo>
                  <a:pt x="1930" y="1371"/>
                  <a:pt x="1932" y="1376"/>
                  <a:pt x="1931" y="1380"/>
                </a:cubicBezTo>
                <a:cubicBezTo>
                  <a:pt x="1926" y="1391"/>
                  <a:pt x="1921" y="1402"/>
                  <a:pt x="1917" y="1413"/>
                </a:cubicBezTo>
                <a:cubicBezTo>
                  <a:pt x="1892" y="1468"/>
                  <a:pt x="1862" y="1521"/>
                  <a:pt x="1828" y="1571"/>
                </a:cubicBezTo>
                <a:cubicBezTo>
                  <a:pt x="1828" y="1571"/>
                  <a:pt x="1828" y="1571"/>
                  <a:pt x="1828" y="1571"/>
                </a:cubicBezTo>
                <a:cubicBezTo>
                  <a:pt x="1806" y="1602"/>
                  <a:pt x="1783" y="1633"/>
                  <a:pt x="1758" y="1661"/>
                </a:cubicBezTo>
                <a:cubicBezTo>
                  <a:pt x="1757" y="1663"/>
                  <a:pt x="1754" y="1664"/>
                  <a:pt x="1752" y="1664"/>
                </a:cubicBezTo>
                <a:close/>
                <a:moveTo>
                  <a:pt x="246" y="1657"/>
                </a:moveTo>
                <a:cubicBezTo>
                  <a:pt x="244" y="1657"/>
                  <a:pt x="241" y="1656"/>
                  <a:pt x="240" y="1654"/>
                </a:cubicBezTo>
                <a:cubicBezTo>
                  <a:pt x="193" y="1599"/>
                  <a:pt x="152" y="1539"/>
                  <a:pt x="118" y="1475"/>
                </a:cubicBezTo>
                <a:cubicBezTo>
                  <a:pt x="118" y="1475"/>
                  <a:pt x="118" y="1475"/>
                  <a:pt x="118" y="1475"/>
                </a:cubicBezTo>
                <a:cubicBezTo>
                  <a:pt x="104" y="1448"/>
                  <a:pt x="90" y="1421"/>
                  <a:pt x="79" y="1393"/>
                </a:cubicBezTo>
                <a:cubicBezTo>
                  <a:pt x="76" y="1386"/>
                  <a:pt x="73" y="1379"/>
                  <a:pt x="70" y="1372"/>
                </a:cubicBezTo>
                <a:cubicBezTo>
                  <a:pt x="69" y="1368"/>
                  <a:pt x="71" y="1363"/>
                  <a:pt x="75" y="1361"/>
                </a:cubicBezTo>
                <a:cubicBezTo>
                  <a:pt x="79" y="1359"/>
                  <a:pt x="84" y="1361"/>
                  <a:pt x="86" y="1366"/>
                </a:cubicBezTo>
                <a:cubicBezTo>
                  <a:pt x="89" y="1372"/>
                  <a:pt x="91" y="1379"/>
                  <a:pt x="94" y="1386"/>
                </a:cubicBezTo>
                <a:cubicBezTo>
                  <a:pt x="106" y="1414"/>
                  <a:pt x="119" y="1441"/>
                  <a:pt x="133" y="1467"/>
                </a:cubicBezTo>
                <a:cubicBezTo>
                  <a:pt x="133" y="1467"/>
                  <a:pt x="133" y="1467"/>
                  <a:pt x="133" y="1467"/>
                </a:cubicBezTo>
                <a:cubicBezTo>
                  <a:pt x="166" y="1530"/>
                  <a:pt x="207" y="1589"/>
                  <a:pt x="253" y="1643"/>
                </a:cubicBezTo>
                <a:cubicBezTo>
                  <a:pt x="256" y="1647"/>
                  <a:pt x="255" y="1652"/>
                  <a:pt x="252" y="1655"/>
                </a:cubicBezTo>
                <a:cubicBezTo>
                  <a:pt x="250" y="1657"/>
                  <a:pt x="248" y="1657"/>
                  <a:pt x="246" y="1657"/>
                </a:cubicBezTo>
                <a:close/>
                <a:moveTo>
                  <a:pt x="1933" y="1359"/>
                </a:moveTo>
                <a:cubicBezTo>
                  <a:pt x="1932" y="1359"/>
                  <a:pt x="1931" y="1359"/>
                  <a:pt x="1930" y="1359"/>
                </a:cubicBezTo>
                <a:cubicBezTo>
                  <a:pt x="1926" y="1357"/>
                  <a:pt x="1923" y="1352"/>
                  <a:pt x="1925" y="1348"/>
                </a:cubicBezTo>
                <a:cubicBezTo>
                  <a:pt x="1928" y="1341"/>
                  <a:pt x="1930" y="1334"/>
                  <a:pt x="1933" y="1327"/>
                </a:cubicBezTo>
                <a:cubicBezTo>
                  <a:pt x="1934" y="1322"/>
                  <a:pt x="1939" y="1320"/>
                  <a:pt x="1943" y="1321"/>
                </a:cubicBezTo>
                <a:cubicBezTo>
                  <a:pt x="1948" y="1323"/>
                  <a:pt x="1950" y="1328"/>
                  <a:pt x="1949" y="1332"/>
                </a:cubicBezTo>
                <a:cubicBezTo>
                  <a:pt x="1946" y="1339"/>
                  <a:pt x="1944" y="1347"/>
                  <a:pt x="1941" y="1354"/>
                </a:cubicBezTo>
                <a:cubicBezTo>
                  <a:pt x="1940" y="1357"/>
                  <a:pt x="1936" y="1359"/>
                  <a:pt x="1933" y="1359"/>
                </a:cubicBezTo>
                <a:close/>
                <a:moveTo>
                  <a:pt x="68" y="1351"/>
                </a:moveTo>
                <a:cubicBezTo>
                  <a:pt x="65" y="1351"/>
                  <a:pt x="61" y="1349"/>
                  <a:pt x="60" y="1345"/>
                </a:cubicBezTo>
                <a:cubicBezTo>
                  <a:pt x="58" y="1338"/>
                  <a:pt x="55" y="1331"/>
                  <a:pt x="53" y="1324"/>
                </a:cubicBezTo>
                <a:cubicBezTo>
                  <a:pt x="51" y="1319"/>
                  <a:pt x="53" y="1314"/>
                  <a:pt x="58" y="1313"/>
                </a:cubicBezTo>
                <a:cubicBezTo>
                  <a:pt x="62" y="1311"/>
                  <a:pt x="67" y="1314"/>
                  <a:pt x="69" y="1318"/>
                </a:cubicBezTo>
                <a:cubicBezTo>
                  <a:pt x="71" y="1325"/>
                  <a:pt x="74" y="1332"/>
                  <a:pt x="76" y="1339"/>
                </a:cubicBezTo>
                <a:cubicBezTo>
                  <a:pt x="78" y="1344"/>
                  <a:pt x="75" y="1349"/>
                  <a:pt x="71" y="1350"/>
                </a:cubicBezTo>
                <a:cubicBezTo>
                  <a:pt x="70" y="1351"/>
                  <a:pt x="69" y="1351"/>
                  <a:pt x="68" y="1351"/>
                </a:cubicBezTo>
                <a:close/>
                <a:moveTo>
                  <a:pt x="1950" y="1311"/>
                </a:moveTo>
                <a:cubicBezTo>
                  <a:pt x="1949" y="1311"/>
                  <a:pt x="1948" y="1311"/>
                  <a:pt x="1947" y="1311"/>
                </a:cubicBezTo>
                <a:cubicBezTo>
                  <a:pt x="1942" y="1309"/>
                  <a:pt x="1940" y="1304"/>
                  <a:pt x="1941" y="1300"/>
                </a:cubicBezTo>
                <a:cubicBezTo>
                  <a:pt x="1953" y="1264"/>
                  <a:pt x="1962" y="1228"/>
                  <a:pt x="1969" y="1191"/>
                </a:cubicBezTo>
                <a:cubicBezTo>
                  <a:pt x="1969" y="1191"/>
                  <a:pt x="1969" y="1191"/>
                  <a:pt x="1969" y="1191"/>
                </a:cubicBezTo>
                <a:cubicBezTo>
                  <a:pt x="1979" y="1140"/>
                  <a:pt x="1985" y="1088"/>
                  <a:pt x="1987" y="1037"/>
                </a:cubicBezTo>
                <a:cubicBezTo>
                  <a:pt x="1987" y="1026"/>
                  <a:pt x="1987" y="1014"/>
                  <a:pt x="1987" y="1003"/>
                </a:cubicBezTo>
                <a:cubicBezTo>
                  <a:pt x="1987" y="995"/>
                  <a:pt x="1987" y="987"/>
                  <a:pt x="1987" y="979"/>
                </a:cubicBezTo>
                <a:cubicBezTo>
                  <a:pt x="1987" y="975"/>
                  <a:pt x="1991" y="971"/>
                  <a:pt x="1995" y="971"/>
                </a:cubicBezTo>
                <a:cubicBezTo>
                  <a:pt x="2000" y="971"/>
                  <a:pt x="2004" y="974"/>
                  <a:pt x="2004" y="979"/>
                </a:cubicBezTo>
                <a:cubicBezTo>
                  <a:pt x="2004" y="987"/>
                  <a:pt x="2004" y="995"/>
                  <a:pt x="2004" y="1003"/>
                </a:cubicBezTo>
                <a:cubicBezTo>
                  <a:pt x="2004" y="1015"/>
                  <a:pt x="2004" y="1026"/>
                  <a:pt x="2004" y="1037"/>
                </a:cubicBezTo>
                <a:cubicBezTo>
                  <a:pt x="2002" y="1090"/>
                  <a:pt x="1996" y="1143"/>
                  <a:pt x="1986" y="1195"/>
                </a:cubicBezTo>
                <a:cubicBezTo>
                  <a:pt x="1986" y="1195"/>
                  <a:pt x="1986" y="1195"/>
                  <a:pt x="1986" y="1195"/>
                </a:cubicBezTo>
                <a:cubicBezTo>
                  <a:pt x="1978" y="1232"/>
                  <a:pt x="1969" y="1269"/>
                  <a:pt x="1958" y="1305"/>
                </a:cubicBezTo>
                <a:cubicBezTo>
                  <a:pt x="1956" y="1309"/>
                  <a:pt x="1953" y="1311"/>
                  <a:pt x="1950" y="1311"/>
                </a:cubicBezTo>
                <a:close/>
                <a:moveTo>
                  <a:pt x="52" y="1303"/>
                </a:moveTo>
                <a:cubicBezTo>
                  <a:pt x="48" y="1303"/>
                  <a:pt x="45" y="1300"/>
                  <a:pt x="44" y="1297"/>
                </a:cubicBezTo>
                <a:cubicBezTo>
                  <a:pt x="23" y="1227"/>
                  <a:pt x="9" y="1156"/>
                  <a:pt x="3" y="1084"/>
                </a:cubicBezTo>
                <a:cubicBezTo>
                  <a:pt x="3" y="1084"/>
                  <a:pt x="3" y="1084"/>
                  <a:pt x="3" y="1084"/>
                </a:cubicBezTo>
                <a:cubicBezTo>
                  <a:pt x="1" y="1061"/>
                  <a:pt x="0" y="1038"/>
                  <a:pt x="0" y="1015"/>
                </a:cubicBezTo>
                <a:cubicBezTo>
                  <a:pt x="0" y="1011"/>
                  <a:pt x="0" y="1007"/>
                  <a:pt x="0" y="1003"/>
                </a:cubicBezTo>
                <a:cubicBezTo>
                  <a:pt x="0" y="992"/>
                  <a:pt x="0" y="981"/>
                  <a:pt x="0" y="970"/>
                </a:cubicBezTo>
                <a:cubicBezTo>
                  <a:pt x="0" y="965"/>
                  <a:pt x="4" y="962"/>
                  <a:pt x="9" y="962"/>
                </a:cubicBezTo>
                <a:cubicBezTo>
                  <a:pt x="14" y="962"/>
                  <a:pt x="17" y="966"/>
                  <a:pt x="17" y="971"/>
                </a:cubicBezTo>
                <a:cubicBezTo>
                  <a:pt x="17" y="981"/>
                  <a:pt x="17" y="992"/>
                  <a:pt x="17" y="1003"/>
                </a:cubicBezTo>
                <a:cubicBezTo>
                  <a:pt x="17" y="1007"/>
                  <a:pt x="17" y="1011"/>
                  <a:pt x="17" y="1015"/>
                </a:cubicBezTo>
                <a:cubicBezTo>
                  <a:pt x="17" y="1037"/>
                  <a:pt x="18" y="1060"/>
                  <a:pt x="20" y="1083"/>
                </a:cubicBezTo>
                <a:cubicBezTo>
                  <a:pt x="20" y="1083"/>
                  <a:pt x="20" y="1083"/>
                  <a:pt x="20" y="1083"/>
                </a:cubicBezTo>
                <a:cubicBezTo>
                  <a:pt x="26" y="1153"/>
                  <a:pt x="39" y="1223"/>
                  <a:pt x="60" y="1292"/>
                </a:cubicBezTo>
                <a:cubicBezTo>
                  <a:pt x="61" y="1296"/>
                  <a:pt x="59" y="1301"/>
                  <a:pt x="54" y="1302"/>
                </a:cubicBezTo>
                <a:cubicBezTo>
                  <a:pt x="54" y="1302"/>
                  <a:pt x="53" y="1303"/>
                  <a:pt x="52" y="1303"/>
                </a:cubicBezTo>
                <a:close/>
                <a:moveTo>
                  <a:pt x="1994" y="959"/>
                </a:moveTo>
                <a:cubicBezTo>
                  <a:pt x="1990" y="959"/>
                  <a:pt x="1986" y="956"/>
                  <a:pt x="1986" y="951"/>
                </a:cubicBezTo>
                <a:cubicBezTo>
                  <a:pt x="1986" y="944"/>
                  <a:pt x="1985" y="936"/>
                  <a:pt x="1984" y="929"/>
                </a:cubicBezTo>
                <a:cubicBezTo>
                  <a:pt x="1984" y="924"/>
                  <a:pt x="1988" y="920"/>
                  <a:pt x="1992" y="920"/>
                </a:cubicBezTo>
                <a:cubicBezTo>
                  <a:pt x="1997" y="920"/>
                  <a:pt x="2001" y="923"/>
                  <a:pt x="2001" y="928"/>
                </a:cubicBezTo>
                <a:cubicBezTo>
                  <a:pt x="2002" y="935"/>
                  <a:pt x="2002" y="943"/>
                  <a:pt x="2003" y="951"/>
                </a:cubicBezTo>
                <a:cubicBezTo>
                  <a:pt x="2003" y="955"/>
                  <a:pt x="2000" y="959"/>
                  <a:pt x="1995" y="959"/>
                </a:cubicBezTo>
                <a:cubicBezTo>
                  <a:pt x="1995" y="959"/>
                  <a:pt x="1995" y="959"/>
                  <a:pt x="1994" y="959"/>
                </a:cubicBezTo>
                <a:close/>
                <a:moveTo>
                  <a:pt x="10" y="951"/>
                </a:moveTo>
                <a:cubicBezTo>
                  <a:pt x="10" y="951"/>
                  <a:pt x="10" y="951"/>
                  <a:pt x="10" y="951"/>
                </a:cubicBezTo>
                <a:cubicBezTo>
                  <a:pt x="5" y="950"/>
                  <a:pt x="1" y="946"/>
                  <a:pt x="2" y="942"/>
                </a:cubicBezTo>
                <a:cubicBezTo>
                  <a:pt x="2" y="934"/>
                  <a:pt x="3" y="926"/>
                  <a:pt x="3" y="919"/>
                </a:cubicBezTo>
                <a:cubicBezTo>
                  <a:pt x="4" y="914"/>
                  <a:pt x="8" y="911"/>
                  <a:pt x="13" y="911"/>
                </a:cubicBezTo>
                <a:cubicBezTo>
                  <a:pt x="17" y="911"/>
                  <a:pt x="21" y="916"/>
                  <a:pt x="20" y="920"/>
                </a:cubicBezTo>
                <a:cubicBezTo>
                  <a:pt x="20" y="928"/>
                  <a:pt x="19" y="935"/>
                  <a:pt x="19" y="943"/>
                </a:cubicBezTo>
                <a:cubicBezTo>
                  <a:pt x="18" y="947"/>
                  <a:pt x="15" y="951"/>
                  <a:pt x="10" y="951"/>
                </a:cubicBezTo>
                <a:close/>
                <a:moveTo>
                  <a:pt x="1990" y="909"/>
                </a:moveTo>
                <a:cubicBezTo>
                  <a:pt x="1986" y="909"/>
                  <a:pt x="1982" y="905"/>
                  <a:pt x="1982" y="901"/>
                </a:cubicBezTo>
                <a:cubicBezTo>
                  <a:pt x="1978" y="864"/>
                  <a:pt x="1972" y="827"/>
                  <a:pt x="1964" y="791"/>
                </a:cubicBezTo>
                <a:cubicBezTo>
                  <a:pt x="1964" y="791"/>
                  <a:pt x="1964" y="790"/>
                  <a:pt x="1964" y="790"/>
                </a:cubicBezTo>
                <a:cubicBezTo>
                  <a:pt x="1954" y="747"/>
                  <a:pt x="1942" y="704"/>
                  <a:pt x="1926" y="663"/>
                </a:cubicBezTo>
                <a:cubicBezTo>
                  <a:pt x="1917" y="638"/>
                  <a:pt x="1907" y="613"/>
                  <a:pt x="1896" y="589"/>
                </a:cubicBezTo>
                <a:cubicBezTo>
                  <a:pt x="1894" y="585"/>
                  <a:pt x="1895" y="580"/>
                  <a:pt x="1900" y="578"/>
                </a:cubicBezTo>
                <a:cubicBezTo>
                  <a:pt x="1904" y="576"/>
                  <a:pt x="1909" y="578"/>
                  <a:pt x="1911" y="582"/>
                </a:cubicBezTo>
                <a:cubicBezTo>
                  <a:pt x="1922" y="606"/>
                  <a:pt x="1933" y="632"/>
                  <a:pt x="1942" y="657"/>
                </a:cubicBezTo>
                <a:cubicBezTo>
                  <a:pt x="1958" y="699"/>
                  <a:pt x="1971" y="743"/>
                  <a:pt x="1980" y="787"/>
                </a:cubicBezTo>
                <a:cubicBezTo>
                  <a:pt x="1980" y="787"/>
                  <a:pt x="1980" y="787"/>
                  <a:pt x="1980" y="787"/>
                </a:cubicBezTo>
                <a:cubicBezTo>
                  <a:pt x="1989" y="824"/>
                  <a:pt x="1995" y="862"/>
                  <a:pt x="1999" y="899"/>
                </a:cubicBezTo>
                <a:cubicBezTo>
                  <a:pt x="1999" y="904"/>
                  <a:pt x="1996" y="908"/>
                  <a:pt x="1991" y="909"/>
                </a:cubicBezTo>
                <a:cubicBezTo>
                  <a:pt x="1991" y="909"/>
                  <a:pt x="1991" y="909"/>
                  <a:pt x="1990" y="909"/>
                </a:cubicBezTo>
                <a:close/>
                <a:moveTo>
                  <a:pt x="15" y="900"/>
                </a:moveTo>
                <a:cubicBezTo>
                  <a:pt x="14" y="900"/>
                  <a:pt x="14" y="900"/>
                  <a:pt x="14" y="900"/>
                </a:cubicBezTo>
                <a:cubicBezTo>
                  <a:pt x="9" y="899"/>
                  <a:pt x="6" y="895"/>
                  <a:pt x="6" y="890"/>
                </a:cubicBezTo>
                <a:cubicBezTo>
                  <a:pt x="14" y="819"/>
                  <a:pt x="30" y="748"/>
                  <a:pt x="54" y="679"/>
                </a:cubicBezTo>
                <a:cubicBezTo>
                  <a:pt x="54" y="679"/>
                  <a:pt x="54" y="679"/>
                  <a:pt x="54" y="679"/>
                </a:cubicBezTo>
                <a:cubicBezTo>
                  <a:pt x="59" y="665"/>
                  <a:pt x="64" y="650"/>
                  <a:pt x="70" y="636"/>
                </a:cubicBezTo>
                <a:cubicBezTo>
                  <a:pt x="78" y="615"/>
                  <a:pt x="87" y="594"/>
                  <a:pt x="97" y="574"/>
                </a:cubicBezTo>
                <a:cubicBezTo>
                  <a:pt x="99" y="569"/>
                  <a:pt x="104" y="568"/>
                  <a:pt x="108" y="570"/>
                </a:cubicBezTo>
                <a:cubicBezTo>
                  <a:pt x="112" y="572"/>
                  <a:pt x="114" y="577"/>
                  <a:pt x="112" y="581"/>
                </a:cubicBezTo>
                <a:cubicBezTo>
                  <a:pt x="103" y="601"/>
                  <a:pt x="94" y="622"/>
                  <a:pt x="85" y="643"/>
                </a:cubicBezTo>
                <a:cubicBezTo>
                  <a:pt x="80" y="656"/>
                  <a:pt x="75" y="671"/>
                  <a:pt x="70" y="685"/>
                </a:cubicBezTo>
                <a:cubicBezTo>
                  <a:pt x="70" y="685"/>
                  <a:pt x="70" y="685"/>
                  <a:pt x="70" y="685"/>
                </a:cubicBezTo>
                <a:cubicBezTo>
                  <a:pt x="47" y="752"/>
                  <a:pt x="31" y="822"/>
                  <a:pt x="23" y="892"/>
                </a:cubicBezTo>
                <a:cubicBezTo>
                  <a:pt x="23" y="897"/>
                  <a:pt x="19" y="900"/>
                  <a:pt x="15" y="900"/>
                </a:cubicBezTo>
                <a:close/>
                <a:moveTo>
                  <a:pt x="1891" y="568"/>
                </a:moveTo>
                <a:cubicBezTo>
                  <a:pt x="1888" y="568"/>
                  <a:pt x="1885" y="567"/>
                  <a:pt x="1883" y="564"/>
                </a:cubicBezTo>
                <a:cubicBezTo>
                  <a:pt x="1880" y="557"/>
                  <a:pt x="1877" y="550"/>
                  <a:pt x="1873" y="544"/>
                </a:cubicBezTo>
                <a:cubicBezTo>
                  <a:pt x="1871" y="540"/>
                  <a:pt x="1873" y="534"/>
                  <a:pt x="1877" y="532"/>
                </a:cubicBezTo>
                <a:cubicBezTo>
                  <a:pt x="1881" y="530"/>
                  <a:pt x="1886" y="532"/>
                  <a:pt x="1888" y="536"/>
                </a:cubicBezTo>
                <a:cubicBezTo>
                  <a:pt x="1892" y="543"/>
                  <a:pt x="1895" y="549"/>
                  <a:pt x="1899" y="556"/>
                </a:cubicBezTo>
                <a:cubicBezTo>
                  <a:pt x="1901" y="560"/>
                  <a:pt x="1899" y="565"/>
                  <a:pt x="1895" y="568"/>
                </a:cubicBezTo>
                <a:cubicBezTo>
                  <a:pt x="1894" y="568"/>
                  <a:pt x="1892" y="568"/>
                  <a:pt x="1891" y="568"/>
                </a:cubicBezTo>
                <a:close/>
                <a:moveTo>
                  <a:pt x="117" y="560"/>
                </a:moveTo>
                <a:cubicBezTo>
                  <a:pt x="116" y="560"/>
                  <a:pt x="114" y="560"/>
                  <a:pt x="113" y="560"/>
                </a:cubicBezTo>
                <a:cubicBezTo>
                  <a:pt x="109" y="557"/>
                  <a:pt x="107" y="552"/>
                  <a:pt x="109" y="548"/>
                </a:cubicBezTo>
                <a:cubicBezTo>
                  <a:pt x="113" y="541"/>
                  <a:pt x="116" y="535"/>
                  <a:pt x="120" y="528"/>
                </a:cubicBezTo>
                <a:cubicBezTo>
                  <a:pt x="122" y="524"/>
                  <a:pt x="127" y="522"/>
                  <a:pt x="132" y="524"/>
                </a:cubicBezTo>
                <a:cubicBezTo>
                  <a:pt x="136" y="527"/>
                  <a:pt x="137" y="532"/>
                  <a:pt x="135" y="536"/>
                </a:cubicBezTo>
                <a:cubicBezTo>
                  <a:pt x="131" y="543"/>
                  <a:pt x="128" y="549"/>
                  <a:pt x="125" y="556"/>
                </a:cubicBezTo>
                <a:cubicBezTo>
                  <a:pt x="123" y="559"/>
                  <a:pt x="120" y="560"/>
                  <a:pt x="117" y="560"/>
                </a:cubicBezTo>
                <a:close/>
                <a:moveTo>
                  <a:pt x="1867" y="523"/>
                </a:moveTo>
                <a:cubicBezTo>
                  <a:pt x="1864" y="523"/>
                  <a:pt x="1861" y="522"/>
                  <a:pt x="1860" y="519"/>
                </a:cubicBezTo>
                <a:cubicBezTo>
                  <a:pt x="1841" y="487"/>
                  <a:pt x="1821" y="455"/>
                  <a:pt x="1799" y="425"/>
                </a:cubicBezTo>
                <a:cubicBezTo>
                  <a:pt x="1799" y="425"/>
                  <a:pt x="1799" y="425"/>
                  <a:pt x="1799" y="425"/>
                </a:cubicBezTo>
                <a:cubicBezTo>
                  <a:pt x="1778" y="395"/>
                  <a:pt x="1754" y="366"/>
                  <a:pt x="1729" y="339"/>
                </a:cubicBezTo>
                <a:cubicBezTo>
                  <a:pt x="1707" y="314"/>
                  <a:pt x="1682" y="290"/>
                  <a:pt x="1657" y="267"/>
                </a:cubicBezTo>
                <a:cubicBezTo>
                  <a:pt x="1653" y="264"/>
                  <a:pt x="1653" y="259"/>
                  <a:pt x="1656" y="255"/>
                </a:cubicBezTo>
                <a:cubicBezTo>
                  <a:pt x="1659" y="252"/>
                  <a:pt x="1664" y="251"/>
                  <a:pt x="1668" y="254"/>
                </a:cubicBezTo>
                <a:cubicBezTo>
                  <a:pt x="1694" y="277"/>
                  <a:pt x="1719" y="302"/>
                  <a:pt x="1742" y="327"/>
                </a:cubicBezTo>
                <a:cubicBezTo>
                  <a:pt x="1767" y="355"/>
                  <a:pt x="1791" y="384"/>
                  <a:pt x="1813" y="415"/>
                </a:cubicBezTo>
                <a:cubicBezTo>
                  <a:pt x="1813" y="415"/>
                  <a:pt x="1813" y="415"/>
                  <a:pt x="1813" y="415"/>
                </a:cubicBezTo>
                <a:cubicBezTo>
                  <a:pt x="1835" y="446"/>
                  <a:pt x="1856" y="478"/>
                  <a:pt x="1875" y="511"/>
                </a:cubicBezTo>
                <a:cubicBezTo>
                  <a:pt x="1877" y="515"/>
                  <a:pt x="1875" y="520"/>
                  <a:pt x="1871" y="522"/>
                </a:cubicBezTo>
                <a:cubicBezTo>
                  <a:pt x="1870" y="523"/>
                  <a:pt x="1869" y="523"/>
                  <a:pt x="1867" y="523"/>
                </a:cubicBezTo>
                <a:close/>
                <a:moveTo>
                  <a:pt x="141" y="516"/>
                </a:moveTo>
                <a:cubicBezTo>
                  <a:pt x="140" y="516"/>
                  <a:pt x="138" y="515"/>
                  <a:pt x="137" y="515"/>
                </a:cubicBezTo>
                <a:cubicBezTo>
                  <a:pt x="133" y="512"/>
                  <a:pt x="132" y="507"/>
                  <a:pt x="134" y="503"/>
                </a:cubicBezTo>
                <a:cubicBezTo>
                  <a:pt x="170" y="440"/>
                  <a:pt x="213" y="381"/>
                  <a:pt x="261" y="328"/>
                </a:cubicBezTo>
                <a:cubicBezTo>
                  <a:pt x="261" y="328"/>
                  <a:pt x="261" y="328"/>
                  <a:pt x="262" y="328"/>
                </a:cubicBezTo>
                <a:cubicBezTo>
                  <a:pt x="267" y="323"/>
                  <a:pt x="272" y="317"/>
                  <a:pt x="277" y="312"/>
                </a:cubicBezTo>
                <a:cubicBezTo>
                  <a:pt x="298" y="290"/>
                  <a:pt x="320" y="268"/>
                  <a:pt x="343" y="248"/>
                </a:cubicBezTo>
                <a:cubicBezTo>
                  <a:pt x="347" y="245"/>
                  <a:pt x="352" y="246"/>
                  <a:pt x="355" y="249"/>
                </a:cubicBezTo>
                <a:cubicBezTo>
                  <a:pt x="358" y="253"/>
                  <a:pt x="358" y="258"/>
                  <a:pt x="354" y="261"/>
                </a:cubicBezTo>
                <a:cubicBezTo>
                  <a:pt x="332" y="281"/>
                  <a:pt x="310" y="302"/>
                  <a:pt x="289" y="323"/>
                </a:cubicBezTo>
                <a:cubicBezTo>
                  <a:pt x="284" y="329"/>
                  <a:pt x="279" y="334"/>
                  <a:pt x="274" y="340"/>
                </a:cubicBezTo>
                <a:cubicBezTo>
                  <a:pt x="274" y="340"/>
                  <a:pt x="274" y="340"/>
                  <a:pt x="274" y="340"/>
                </a:cubicBezTo>
                <a:cubicBezTo>
                  <a:pt x="226" y="392"/>
                  <a:pt x="184" y="450"/>
                  <a:pt x="149" y="511"/>
                </a:cubicBezTo>
                <a:cubicBezTo>
                  <a:pt x="147" y="514"/>
                  <a:pt x="144" y="516"/>
                  <a:pt x="141" y="516"/>
                </a:cubicBezTo>
                <a:close/>
                <a:moveTo>
                  <a:pt x="1641" y="251"/>
                </a:moveTo>
                <a:cubicBezTo>
                  <a:pt x="1639" y="251"/>
                  <a:pt x="1637" y="250"/>
                  <a:pt x="1635" y="249"/>
                </a:cubicBezTo>
                <a:cubicBezTo>
                  <a:pt x="1630" y="244"/>
                  <a:pt x="1624" y="239"/>
                  <a:pt x="1618" y="235"/>
                </a:cubicBezTo>
                <a:cubicBezTo>
                  <a:pt x="1614" y="232"/>
                  <a:pt x="1614" y="226"/>
                  <a:pt x="1617" y="223"/>
                </a:cubicBezTo>
                <a:cubicBezTo>
                  <a:pt x="1620" y="219"/>
                  <a:pt x="1625" y="218"/>
                  <a:pt x="1629" y="221"/>
                </a:cubicBezTo>
                <a:cubicBezTo>
                  <a:pt x="1634" y="226"/>
                  <a:pt x="1640" y="231"/>
                  <a:pt x="1646" y="236"/>
                </a:cubicBezTo>
                <a:cubicBezTo>
                  <a:pt x="1650" y="239"/>
                  <a:pt x="1650" y="244"/>
                  <a:pt x="1647" y="248"/>
                </a:cubicBezTo>
                <a:cubicBezTo>
                  <a:pt x="1646" y="250"/>
                  <a:pt x="1643" y="251"/>
                  <a:pt x="1641" y="251"/>
                </a:cubicBezTo>
                <a:close/>
                <a:moveTo>
                  <a:pt x="370" y="245"/>
                </a:moveTo>
                <a:cubicBezTo>
                  <a:pt x="368" y="245"/>
                  <a:pt x="365" y="244"/>
                  <a:pt x="364" y="242"/>
                </a:cubicBezTo>
                <a:cubicBezTo>
                  <a:pt x="361" y="238"/>
                  <a:pt x="361" y="233"/>
                  <a:pt x="365" y="230"/>
                </a:cubicBezTo>
                <a:cubicBezTo>
                  <a:pt x="371" y="225"/>
                  <a:pt x="377" y="220"/>
                  <a:pt x="383" y="216"/>
                </a:cubicBezTo>
                <a:cubicBezTo>
                  <a:pt x="386" y="213"/>
                  <a:pt x="392" y="213"/>
                  <a:pt x="394" y="217"/>
                </a:cubicBezTo>
                <a:cubicBezTo>
                  <a:pt x="397" y="221"/>
                  <a:pt x="397" y="226"/>
                  <a:pt x="393" y="229"/>
                </a:cubicBezTo>
                <a:cubicBezTo>
                  <a:pt x="387" y="234"/>
                  <a:pt x="381" y="238"/>
                  <a:pt x="376" y="243"/>
                </a:cubicBezTo>
                <a:cubicBezTo>
                  <a:pt x="374" y="244"/>
                  <a:pt x="372" y="245"/>
                  <a:pt x="370" y="245"/>
                </a:cubicBezTo>
                <a:close/>
                <a:moveTo>
                  <a:pt x="1601" y="219"/>
                </a:moveTo>
                <a:cubicBezTo>
                  <a:pt x="1599" y="219"/>
                  <a:pt x="1597" y="219"/>
                  <a:pt x="1596" y="217"/>
                </a:cubicBezTo>
                <a:cubicBezTo>
                  <a:pt x="1566" y="195"/>
                  <a:pt x="1535" y="174"/>
                  <a:pt x="1503" y="155"/>
                </a:cubicBezTo>
                <a:cubicBezTo>
                  <a:pt x="1503" y="155"/>
                  <a:pt x="1503" y="155"/>
                  <a:pt x="1503" y="155"/>
                </a:cubicBezTo>
                <a:cubicBezTo>
                  <a:pt x="1477" y="140"/>
                  <a:pt x="1451" y="126"/>
                  <a:pt x="1425" y="114"/>
                </a:cubicBezTo>
                <a:cubicBezTo>
                  <a:pt x="1387" y="96"/>
                  <a:pt x="1348" y="80"/>
                  <a:pt x="1309" y="67"/>
                </a:cubicBezTo>
                <a:cubicBezTo>
                  <a:pt x="1304" y="66"/>
                  <a:pt x="1302" y="61"/>
                  <a:pt x="1303" y="57"/>
                </a:cubicBezTo>
                <a:cubicBezTo>
                  <a:pt x="1305" y="52"/>
                  <a:pt x="1310" y="50"/>
                  <a:pt x="1314" y="51"/>
                </a:cubicBezTo>
                <a:cubicBezTo>
                  <a:pt x="1354" y="64"/>
                  <a:pt x="1394" y="80"/>
                  <a:pt x="1432" y="98"/>
                </a:cubicBezTo>
                <a:cubicBezTo>
                  <a:pt x="1459" y="111"/>
                  <a:pt x="1485" y="125"/>
                  <a:pt x="1511" y="140"/>
                </a:cubicBezTo>
                <a:cubicBezTo>
                  <a:pt x="1511" y="140"/>
                  <a:pt x="1511" y="140"/>
                  <a:pt x="1511" y="140"/>
                </a:cubicBezTo>
                <a:cubicBezTo>
                  <a:pt x="1544" y="160"/>
                  <a:pt x="1576" y="181"/>
                  <a:pt x="1606" y="204"/>
                </a:cubicBezTo>
                <a:cubicBezTo>
                  <a:pt x="1610" y="207"/>
                  <a:pt x="1611" y="212"/>
                  <a:pt x="1608" y="216"/>
                </a:cubicBezTo>
                <a:cubicBezTo>
                  <a:pt x="1606" y="218"/>
                  <a:pt x="1603" y="219"/>
                  <a:pt x="1601" y="219"/>
                </a:cubicBezTo>
                <a:close/>
                <a:moveTo>
                  <a:pt x="410" y="214"/>
                </a:moveTo>
                <a:cubicBezTo>
                  <a:pt x="408" y="214"/>
                  <a:pt x="405" y="212"/>
                  <a:pt x="403" y="210"/>
                </a:cubicBezTo>
                <a:cubicBezTo>
                  <a:pt x="401" y="206"/>
                  <a:pt x="401" y="201"/>
                  <a:pt x="405" y="198"/>
                </a:cubicBezTo>
                <a:cubicBezTo>
                  <a:pt x="463" y="155"/>
                  <a:pt x="526" y="119"/>
                  <a:pt x="592" y="89"/>
                </a:cubicBezTo>
                <a:cubicBezTo>
                  <a:pt x="596" y="87"/>
                  <a:pt x="601" y="89"/>
                  <a:pt x="603" y="93"/>
                </a:cubicBezTo>
                <a:cubicBezTo>
                  <a:pt x="605" y="98"/>
                  <a:pt x="603" y="103"/>
                  <a:pt x="599" y="105"/>
                </a:cubicBezTo>
                <a:cubicBezTo>
                  <a:pt x="534" y="134"/>
                  <a:pt x="472" y="170"/>
                  <a:pt x="415" y="212"/>
                </a:cubicBezTo>
                <a:cubicBezTo>
                  <a:pt x="414" y="213"/>
                  <a:pt x="412" y="214"/>
                  <a:pt x="410" y="214"/>
                </a:cubicBezTo>
                <a:close/>
                <a:moveTo>
                  <a:pt x="680" y="72"/>
                </a:moveTo>
                <a:cubicBezTo>
                  <a:pt x="676" y="72"/>
                  <a:pt x="673" y="70"/>
                  <a:pt x="672" y="66"/>
                </a:cubicBezTo>
                <a:cubicBezTo>
                  <a:pt x="670" y="62"/>
                  <a:pt x="672" y="57"/>
                  <a:pt x="677" y="56"/>
                </a:cubicBezTo>
                <a:cubicBezTo>
                  <a:pt x="690" y="51"/>
                  <a:pt x="704" y="46"/>
                  <a:pt x="718" y="42"/>
                </a:cubicBezTo>
                <a:cubicBezTo>
                  <a:pt x="718" y="42"/>
                  <a:pt x="718" y="42"/>
                  <a:pt x="719" y="42"/>
                </a:cubicBezTo>
                <a:cubicBezTo>
                  <a:pt x="755" y="32"/>
                  <a:pt x="792" y="23"/>
                  <a:pt x="830" y="16"/>
                </a:cubicBezTo>
                <a:cubicBezTo>
                  <a:pt x="834" y="15"/>
                  <a:pt x="839" y="19"/>
                  <a:pt x="839" y="23"/>
                </a:cubicBezTo>
                <a:cubicBezTo>
                  <a:pt x="840" y="28"/>
                  <a:pt x="837" y="32"/>
                  <a:pt x="833" y="33"/>
                </a:cubicBezTo>
                <a:cubicBezTo>
                  <a:pt x="796" y="39"/>
                  <a:pt x="759" y="48"/>
                  <a:pt x="724" y="58"/>
                </a:cubicBezTo>
                <a:cubicBezTo>
                  <a:pt x="724" y="58"/>
                  <a:pt x="723" y="59"/>
                  <a:pt x="723" y="59"/>
                </a:cubicBezTo>
                <a:cubicBezTo>
                  <a:pt x="710" y="63"/>
                  <a:pt x="696" y="67"/>
                  <a:pt x="682" y="72"/>
                </a:cubicBezTo>
                <a:cubicBezTo>
                  <a:pt x="681" y="72"/>
                  <a:pt x="680" y="72"/>
                  <a:pt x="680" y="72"/>
                </a:cubicBezTo>
                <a:close/>
                <a:moveTo>
                  <a:pt x="1284" y="59"/>
                </a:moveTo>
                <a:cubicBezTo>
                  <a:pt x="1284" y="59"/>
                  <a:pt x="1283" y="59"/>
                  <a:pt x="1282" y="59"/>
                </a:cubicBezTo>
                <a:cubicBezTo>
                  <a:pt x="1275" y="57"/>
                  <a:pt x="1268" y="55"/>
                  <a:pt x="1260" y="53"/>
                </a:cubicBezTo>
                <a:cubicBezTo>
                  <a:pt x="1256" y="52"/>
                  <a:pt x="1253" y="47"/>
                  <a:pt x="1254" y="42"/>
                </a:cubicBezTo>
                <a:cubicBezTo>
                  <a:pt x="1256" y="38"/>
                  <a:pt x="1260" y="35"/>
                  <a:pt x="1265" y="37"/>
                </a:cubicBezTo>
                <a:cubicBezTo>
                  <a:pt x="1272" y="39"/>
                  <a:pt x="1280" y="41"/>
                  <a:pt x="1287" y="43"/>
                </a:cubicBezTo>
                <a:cubicBezTo>
                  <a:pt x="1291" y="44"/>
                  <a:pt x="1294" y="49"/>
                  <a:pt x="1293" y="53"/>
                </a:cubicBezTo>
                <a:cubicBezTo>
                  <a:pt x="1291" y="57"/>
                  <a:pt x="1288" y="59"/>
                  <a:pt x="1284" y="59"/>
                </a:cubicBezTo>
                <a:close/>
                <a:moveTo>
                  <a:pt x="1235" y="46"/>
                </a:moveTo>
                <a:cubicBezTo>
                  <a:pt x="1235" y="46"/>
                  <a:pt x="1234" y="46"/>
                  <a:pt x="1233" y="46"/>
                </a:cubicBezTo>
                <a:cubicBezTo>
                  <a:pt x="1197" y="37"/>
                  <a:pt x="1160" y="30"/>
                  <a:pt x="1123" y="26"/>
                </a:cubicBezTo>
                <a:cubicBezTo>
                  <a:pt x="1123" y="26"/>
                  <a:pt x="1123" y="26"/>
                  <a:pt x="1123" y="26"/>
                </a:cubicBezTo>
                <a:cubicBezTo>
                  <a:pt x="1101" y="23"/>
                  <a:pt x="1079" y="21"/>
                  <a:pt x="1058" y="20"/>
                </a:cubicBezTo>
                <a:cubicBezTo>
                  <a:pt x="1009" y="17"/>
                  <a:pt x="959" y="18"/>
                  <a:pt x="910" y="23"/>
                </a:cubicBezTo>
                <a:cubicBezTo>
                  <a:pt x="906" y="23"/>
                  <a:pt x="902" y="20"/>
                  <a:pt x="901" y="15"/>
                </a:cubicBezTo>
                <a:cubicBezTo>
                  <a:pt x="901" y="10"/>
                  <a:pt x="904" y="6"/>
                  <a:pt x="909" y="6"/>
                </a:cubicBezTo>
                <a:cubicBezTo>
                  <a:pt x="959" y="1"/>
                  <a:pt x="1009" y="0"/>
                  <a:pt x="1059" y="3"/>
                </a:cubicBezTo>
                <a:cubicBezTo>
                  <a:pt x="1081" y="4"/>
                  <a:pt x="1103" y="6"/>
                  <a:pt x="1125" y="9"/>
                </a:cubicBezTo>
                <a:cubicBezTo>
                  <a:pt x="1125" y="9"/>
                  <a:pt x="1125" y="9"/>
                  <a:pt x="1125" y="9"/>
                </a:cubicBezTo>
                <a:cubicBezTo>
                  <a:pt x="1163" y="14"/>
                  <a:pt x="1200" y="20"/>
                  <a:pt x="1237" y="29"/>
                </a:cubicBezTo>
                <a:cubicBezTo>
                  <a:pt x="1242" y="31"/>
                  <a:pt x="1245" y="35"/>
                  <a:pt x="1244" y="40"/>
                </a:cubicBezTo>
                <a:cubicBezTo>
                  <a:pt x="1243" y="44"/>
                  <a:pt x="1239" y="46"/>
                  <a:pt x="1235" y="46"/>
                </a:cubicBezTo>
                <a:close/>
                <a:moveTo>
                  <a:pt x="859" y="29"/>
                </a:moveTo>
                <a:cubicBezTo>
                  <a:pt x="855" y="29"/>
                  <a:pt x="851" y="26"/>
                  <a:pt x="851" y="21"/>
                </a:cubicBezTo>
                <a:cubicBezTo>
                  <a:pt x="850" y="17"/>
                  <a:pt x="853" y="12"/>
                  <a:pt x="858" y="12"/>
                </a:cubicBezTo>
                <a:cubicBezTo>
                  <a:pt x="865" y="11"/>
                  <a:pt x="873" y="10"/>
                  <a:pt x="880" y="9"/>
                </a:cubicBezTo>
                <a:cubicBezTo>
                  <a:pt x="885" y="8"/>
                  <a:pt x="889" y="11"/>
                  <a:pt x="890" y="16"/>
                </a:cubicBezTo>
                <a:cubicBezTo>
                  <a:pt x="890" y="21"/>
                  <a:pt x="887" y="25"/>
                  <a:pt x="882" y="26"/>
                </a:cubicBezTo>
                <a:cubicBezTo>
                  <a:pt x="875" y="26"/>
                  <a:pt x="868" y="27"/>
                  <a:pt x="860" y="29"/>
                </a:cubicBezTo>
                <a:cubicBezTo>
                  <a:pt x="860" y="29"/>
                  <a:pt x="859" y="29"/>
                  <a:pt x="859"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F75FC93F-C002-43A7-9B2E-F0EA83A412D8}"/>
              </a:ext>
            </a:extLst>
          </p:cNvPr>
          <p:cNvSpPr>
            <a:spLocks noEditPoints="1"/>
          </p:cNvSpPr>
          <p:nvPr/>
        </p:nvSpPr>
        <p:spPr bwMode="auto">
          <a:xfrm>
            <a:off x="-9875399" y="-2026191"/>
            <a:ext cx="17081057" cy="17089883"/>
          </a:xfrm>
          <a:custGeom>
            <a:avLst/>
            <a:gdLst>
              <a:gd name="T0" fmla="*/ 785 w 1933"/>
              <a:gd name="T1" fmla="*/ 1899 h 1933"/>
              <a:gd name="T2" fmla="*/ 1043 w 1933"/>
              <a:gd name="T3" fmla="*/ 1930 h 1933"/>
              <a:gd name="T4" fmla="*/ 1092 w 1933"/>
              <a:gd name="T5" fmla="*/ 1908 h 1933"/>
              <a:gd name="T6" fmla="*/ 1113 w 1933"/>
              <a:gd name="T7" fmla="*/ 1914 h 1933"/>
              <a:gd name="T8" fmla="*/ 1377 w 1933"/>
              <a:gd name="T9" fmla="*/ 1833 h 1933"/>
              <a:gd name="T10" fmla="*/ 1121 w 1933"/>
              <a:gd name="T11" fmla="*/ 1921 h 1933"/>
              <a:gd name="T12" fmla="*/ 758 w 1933"/>
              <a:gd name="T13" fmla="*/ 1893 h 1933"/>
              <a:gd name="T14" fmla="*/ 596 w 1933"/>
              <a:gd name="T15" fmla="*/ 1859 h 1933"/>
              <a:gd name="T16" fmla="*/ 603 w 1933"/>
              <a:gd name="T17" fmla="*/ 1844 h 1933"/>
              <a:gd name="T18" fmla="*/ 1387 w 1933"/>
              <a:gd name="T19" fmla="*/ 1828 h 1933"/>
              <a:gd name="T20" fmla="*/ 1394 w 1933"/>
              <a:gd name="T21" fmla="*/ 1832 h 1933"/>
              <a:gd name="T22" fmla="*/ 1640 w 1933"/>
              <a:gd name="T23" fmla="*/ 1637 h 1933"/>
              <a:gd name="T24" fmla="*/ 1439 w 1933"/>
              <a:gd name="T25" fmla="*/ 1808 h 1933"/>
              <a:gd name="T26" fmla="*/ 449 w 1933"/>
              <a:gd name="T27" fmla="*/ 1763 h 1933"/>
              <a:gd name="T28" fmla="*/ 310 w 1933"/>
              <a:gd name="T29" fmla="*/ 1676 h 1933"/>
              <a:gd name="T30" fmla="*/ 321 w 1933"/>
              <a:gd name="T31" fmla="*/ 1663 h 1933"/>
              <a:gd name="T32" fmla="*/ 1659 w 1933"/>
              <a:gd name="T33" fmla="*/ 1629 h 1933"/>
              <a:gd name="T34" fmla="*/ 1665 w 1933"/>
              <a:gd name="T35" fmla="*/ 1631 h 1933"/>
              <a:gd name="T36" fmla="*/ 1830 w 1933"/>
              <a:gd name="T37" fmla="*/ 1362 h 1933"/>
              <a:gd name="T38" fmla="*/ 1699 w 1933"/>
              <a:gd name="T39" fmla="*/ 1593 h 1933"/>
              <a:gd name="T40" fmla="*/ 205 w 1933"/>
              <a:gd name="T41" fmla="*/ 1534 h 1933"/>
              <a:gd name="T42" fmla="*/ 105 w 1933"/>
              <a:gd name="T43" fmla="*/ 1403 h 1933"/>
              <a:gd name="T44" fmla="*/ 120 w 1933"/>
              <a:gd name="T45" fmla="*/ 1396 h 1933"/>
              <a:gd name="T46" fmla="*/ 1846 w 1933"/>
              <a:gd name="T47" fmla="*/ 1347 h 1933"/>
              <a:gd name="T48" fmla="*/ 1849 w 1933"/>
              <a:gd name="T49" fmla="*/ 1348 h 1933"/>
              <a:gd name="T50" fmla="*/ 1919 w 1933"/>
              <a:gd name="T51" fmla="*/ 1131 h 1933"/>
              <a:gd name="T52" fmla="*/ 40 w 1933"/>
              <a:gd name="T53" fmla="*/ 1207 h 1933"/>
              <a:gd name="T54" fmla="*/ 27 w 1933"/>
              <a:gd name="T55" fmla="*/ 1189 h 1933"/>
              <a:gd name="T56" fmla="*/ 18 w 1933"/>
              <a:gd name="T57" fmla="*/ 930 h 1933"/>
              <a:gd name="T58" fmla="*/ 35 w 1933"/>
              <a:gd name="T59" fmla="*/ 1196 h 1933"/>
              <a:gd name="T60" fmla="*/ 1926 w 1933"/>
              <a:gd name="T61" fmla="*/ 1080 h 1933"/>
              <a:gd name="T62" fmla="*/ 1916 w 1933"/>
              <a:gd name="T63" fmla="*/ 967 h 1933"/>
              <a:gd name="T64" fmla="*/ 1917 w 1933"/>
              <a:gd name="T65" fmla="*/ 790 h 1933"/>
              <a:gd name="T66" fmla="*/ 1921 w 1933"/>
              <a:gd name="T67" fmla="*/ 1060 h 1933"/>
              <a:gd name="T68" fmla="*/ 22 w 1933"/>
              <a:gd name="T69" fmla="*/ 879 h 1933"/>
              <a:gd name="T70" fmla="*/ 28 w 1933"/>
              <a:gd name="T71" fmla="*/ 737 h 1933"/>
              <a:gd name="T72" fmla="*/ 45 w 1933"/>
              <a:gd name="T73" fmla="*/ 741 h 1933"/>
              <a:gd name="T74" fmla="*/ 1896 w 1933"/>
              <a:gd name="T75" fmla="*/ 734 h 1933"/>
              <a:gd name="T76" fmla="*/ 1882 w 1933"/>
              <a:gd name="T77" fmla="*/ 717 h 1933"/>
              <a:gd name="T78" fmla="*/ 1796 w 1933"/>
              <a:gd name="T79" fmla="*/ 472 h 1933"/>
              <a:gd name="T80" fmla="*/ 1891 w 1933"/>
              <a:gd name="T81" fmla="*/ 723 h 1933"/>
              <a:gd name="T82" fmla="*/ 111 w 1933"/>
              <a:gd name="T83" fmla="*/ 557 h 1933"/>
              <a:gd name="T84" fmla="*/ 166 w 1933"/>
              <a:gd name="T85" fmla="*/ 426 h 1933"/>
              <a:gd name="T86" fmla="*/ 254 w 1933"/>
              <a:gd name="T87" fmla="*/ 340 h 1933"/>
              <a:gd name="T88" fmla="*/ 1767 w 1933"/>
              <a:gd name="T89" fmla="*/ 457 h 1933"/>
              <a:gd name="T90" fmla="*/ 1774 w 1933"/>
              <a:gd name="T91" fmla="*/ 461 h 1933"/>
              <a:gd name="T92" fmla="*/ 1562 w 1933"/>
              <a:gd name="T93" fmla="*/ 228 h 1933"/>
              <a:gd name="T94" fmla="*/ 1752 w 1933"/>
              <a:gd name="T95" fmla="*/ 405 h 1933"/>
              <a:gd name="T96" fmla="*/ 295 w 1933"/>
              <a:gd name="T97" fmla="*/ 273 h 1933"/>
              <a:gd name="T98" fmla="*/ 315 w 1933"/>
              <a:gd name="T99" fmla="*/ 265 h 1933"/>
              <a:gd name="T100" fmla="*/ 539 w 1933"/>
              <a:gd name="T101" fmla="*/ 120 h 1933"/>
              <a:gd name="T102" fmla="*/ 1540 w 1933"/>
              <a:gd name="T103" fmla="*/ 211 h 1933"/>
              <a:gd name="T104" fmla="*/ 1545 w 1933"/>
              <a:gd name="T105" fmla="*/ 212 h 1933"/>
              <a:gd name="T106" fmla="*/ 1263 w 1933"/>
              <a:gd name="T107" fmla="*/ 57 h 1933"/>
              <a:gd name="T108" fmla="*/ 1504 w 1933"/>
              <a:gd name="T109" fmla="*/ 183 h 1933"/>
              <a:gd name="T110" fmla="*/ 584 w 1933"/>
              <a:gd name="T111" fmla="*/ 99 h 1933"/>
              <a:gd name="T112" fmla="*/ 712 w 1933"/>
              <a:gd name="T113" fmla="*/ 35 h 1933"/>
              <a:gd name="T114" fmla="*/ 716 w 1933"/>
              <a:gd name="T115" fmla="*/ 52 h 1933"/>
              <a:gd name="T116" fmla="*/ 1214 w 1933"/>
              <a:gd name="T117" fmla="*/ 42 h 1933"/>
              <a:gd name="T118" fmla="*/ 1193 w 1933"/>
              <a:gd name="T119" fmla="*/ 46 h 1933"/>
              <a:gd name="T120" fmla="*/ 937 w 1933"/>
              <a:gd name="T121" fmla="*/ 1 h 1933"/>
              <a:gd name="T122" fmla="*/ 886 w 1933"/>
              <a:gd name="T123" fmla="*/ 21 h 1933"/>
              <a:gd name="T124" fmla="*/ 909 w 1933"/>
              <a:gd name="T125" fmla="*/ 20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3" h="1933">
                <a:moveTo>
                  <a:pt x="967" y="1933"/>
                </a:moveTo>
                <a:cubicBezTo>
                  <a:pt x="954" y="1933"/>
                  <a:pt x="941" y="1933"/>
                  <a:pt x="929" y="1933"/>
                </a:cubicBezTo>
                <a:cubicBezTo>
                  <a:pt x="929" y="1933"/>
                  <a:pt x="929" y="1933"/>
                  <a:pt x="929" y="1933"/>
                </a:cubicBezTo>
                <a:cubicBezTo>
                  <a:pt x="880" y="1931"/>
                  <a:pt x="830" y="1925"/>
                  <a:pt x="782" y="1915"/>
                </a:cubicBezTo>
                <a:cubicBezTo>
                  <a:pt x="777" y="1914"/>
                  <a:pt x="774" y="1910"/>
                  <a:pt x="775" y="1905"/>
                </a:cubicBezTo>
                <a:cubicBezTo>
                  <a:pt x="776" y="1901"/>
                  <a:pt x="780" y="1898"/>
                  <a:pt x="785" y="1899"/>
                </a:cubicBezTo>
                <a:cubicBezTo>
                  <a:pt x="833" y="1908"/>
                  <a:pt x="881" y="1914"/>
                  <a:pt x="930" y="1916"/>
                </a:cubicBezTo>
                <a:cubicBezTo>
                  <a:pt x="930" y="1916"/>
                  <a:pt x="930" y="1916"/>
                  <a:pt x="930" y="1916"/>
                </a:cubicBezTo>
                <a:cubicBezTo>
                  <a:pt x="952" y="1917"/>
                  <a:pt x="974" y="1917"/>
                  <a:pt x="995" y="1916"/>
                </a:cubicBezTo>
                <a:cubicBezTo>
                  <a:pt x="1011" y="1916"/>
                  <a:pt x="1026" y="1915"/>
                  <a:pt x="1042" y="1914"/>
                </a:cubicBezTo>
                <a:cubicBezTo>
                  <a:pt x="1046" y="1913"/>
                  <a:pt x="1050" y="1917"/>
                  <a:pt x="1051" y="1921"/>
                </a:cubicBezTo>
                <a:cubicBezTo>
                  <a:pt x="1051" y="1926"/>
                  <a:pt x="1048" y="1930"/>
                  <a:pt x="1043" y="1930"/>
                </a:cubicBezTo>
                <a:cubicBezTo>
                  <a:pt x="1027" y="1932"/>
                  <a:pt x="1011" y="1933"/>
                  <a:pt x="996" y="1933"/>
                </a:cubicBezTo>
                <a:cubicBezTo>
                  <a:pt x="986" y="1933"/>
                  <a:pt x="976" y="1933"/>
                  <a:pt x="967" y="1933"/>
                </a:cubicBezTo>
                <a:close/>
                <a:moveTo>
                  <a:pt x="1070" y="1928"/>
                </a:moveTo>
                <a:cubicBezTo>
                  <a:pt x="1066" y="1928"/>
                  <a:pt x="1063" y="1925"/>
                  <a:pt x="1062" y="1920"/>
                </a:cubicBezTo>
                <a:cubicBezTo>
                  <a:pt x="1062" y="1916"/>
                  <a:pt x="1065" y="1911"/>
                  <a:pt x="1070" y="1911"/>
                </a:cubicBezTo>
                <a:cubicBezTo>
                  <a:pt x="1077" y="1910"/>
                  <a:pt x="1085" y="1909"/>
                  <a:pt x="1092" y="1908"/>
                </a:cubicBezTo>
                <a:cubicBezTo>
                  <a:pt x="1096" y="1908"/>
                  <a:pt x="1101" y="1911"/>
                  <a:pt x="1101" y="1915"/>
                </a:cubicBezTo>
                <a:cubicBezTo>
                  <a:pt x="1102" y="1920"/>
                  <a:pt x="1099" y="1924"/>
                  <a:pt x="1094" y="1925"/>
                </a:cubicBezTo>
                <a:cubicBezTo>
                  <a:pt x="1087" y="1926"/>
                  <a:pt x="1079" y="1927"/>
                  <a:pt x="1071" y="1928"/>
                </a:cubicBezTo>
                <a:cubicBezTo>
                  <a:pt x="1071" y="1928"/>
                  <a:pt x="1071" y="1928"/>
                  <a:pt x="1070" y="1928"/>
                </a:cubicBezTo>
                <a:close/>
                <a:moveTo>
                  <a:pt x="1121" y="1921"/>
                </a:moveTo>
                <a:cubicBezTo>
                  <a:pt x="1117" y="1921"/>
                  <a:pt x="1113" y="1918"/>
                  <a:pt x="1113" y="1914"/>
                </a:cubicBezTo>
                <a:cubicBezTo>
                  <a:pt x="1112" y="1909"/>
                  <a:pt x="1115" y="1905"/>
                  <a:pt x="1120" y="1904"/>
                </a:cubicBezTo>
                <a:cubicBezTo>
                  <a:pt x="1167" y="1896"/>
                  <a:pt x="1215" y="1885"/>
                  <a:pt x="1261" y="1870"/>
                </a:cubicBezTo>
                <a:cubicBezTo>
                  <a:pt x="1261" y="1870"/>
                  <a:pt x="1261" y="1869"/>
                  <a:pt x="1261" y="1869"/>
                </a:cubicBezTo>
                <a:cubicBezTo>
                  <a:pt x="1292" y="1860"/>
                  <a:pt x="1322" y="1848"/>
                  <a:pt x="1351" y="1835"/>
                </a:cubicBezTo>
                <a:cubicBezTo>
                  <a:pt x="1356" y="1833"/>
                  <a:pt x="1361" y="1831"/>
                  <a:pt x="1365" y="1828"/>
                </a:cubicBezTo>
                <a:cubicBezTo>
                  <a:pt x="1370" y="1827"/>
                  <a:pt x="1375" y="1828"/>
                  <a:pt x="1377" y="1833"/>
                </a:cubicBezTo>
                <a:cubicBezTo>
                  <a:pt x="1379" y="1837"/>
                  <a:pt x="1377" y="1842"/>
                  <a:pt x="1372" y="1844"/>
                </a:cubicBezTo>
                <a:cubicBezTo>
                  <a:pt x="1368" y="1846"/>
                  <a:pt x="1363" y="1848"/>
                  <a:pt x="1358" y="1850"/>
                </a:cubicBezTo>
                <a:cubicBezTo>
                  <a:pt x="1328" y="1864"/>
                  <a:pt x="1297" y="1875"/>
                  <a:pt x="1266" y="1886"/>
                </a:cubicBezTo>
                <a:cubicBezTo>
                  <a:pt x="1266" y="1886"/>
                  <a:pt x="1266" y="1886"/>
                  <a:pt x="1266" y="1886"/>
                </a:cubicBezTo>
                <a:cubicBezTo>
                  <a:pt x="1219" y="1901"/>
                  <a:pt x="1171" y="1913"/>
                  <a:pt x="1122" y="1921"/>
                </a:cubicBezTo>
                <a:cubicBezTo>
                  <a:pt x="1122" y="1921"/>
                  <a:pt x="1121" y="1921"/>
                  <a:pt x="1121" y="1921"/>
                </a:cubicBezTo>
                <a:close/>
                <a:moveTo>
                  <a:pt x="756" y="1910"/>
                </a:moveTo>
                <a:cubicBezTo>
                  <a:pt x="755" y="1910"/>
                  <a:pt x="754" y="1910"/>
                  <a:pt x="754" y="1909"/>
                </a:cubicBezTo>
                <a:cubicBezTo>
                  <a:pt x="746" y="1908"/>
                  <a:pt x="739" y="1906"/>
                  <a:pt x="732" y="1904"/>
                </a:cubicBezTo>
                <a:cubicBezTo>
                  <a:pt x="727" y="1903"/>
                  <a:pt x="724" y="1898"/>
                  <a:pt x="725" y="1894"/>
                </a:cubicBezTo>
                <a:cubicBezTo>
                  <a:pt x="727" y="1889"/>
                  <a:pt x="731" y="1887"/>
                  <a:pt x="736" y="1888"/>
                </a:cubicBezTo>
                <a:cubicBezTo>
                  <a:pt x="743" y="1889"/>
                  <a:pt x="750" y="1891"/>
                  <a:pt x="758" y="1893"/>
                </a:cubicBezTo>
                <a:cubicBezTo>
                  <a:pt x="762" y="1894"/>
                  <a:pt x="765" y="1898"/>
                  <a:pt x="764" y="1903"/>
                </a:cubicBezTo>
                <a:cubicBezTo>
                  <a:pt x="763" y="1907"/>
                  <a:pt x="760" y="1910"/>
                  <a:pt x="756" y="1910"/>
                </a:cubicBezTo>
                <a:close/>
                <a:moveTo>
                  <a:pt x="706" y="1897"/>
                </a:moveTo>
                <a:cubicBezTo>
                  <a:pt x="706" y="1897"/>
                  <a:pt x="705" y="1897"/>
                  <a:pt x="704" y="1897"/>
                </a:cubicBezTo>
                <a:cubicBezTo>
                  <a:pt x="679" y="1890"/>
                  <a:pt x="654" y="1881"/>
                  <a:pt x="629" y="1872"/>
                </a:cubicBezTo>
                <a:cubicBezTo>
                  <a:pt x="618" y="1868"/>
                  <a:pt x="607" y="1864"/>
                  <a:pt x="596" y="1859"/>
                </a:cubicBezTo>
                <a:cubicBezTo>
                  <a:pt x="596" y="1859"/>
                  <a:pt x="596" y="1859"/>
                  <a:pt x="596" y="1859"/>
                </a:cubicBezTo>
                <a:cubicBezTo>
                  <a:pt x="551" y="1840"/>
                  <a:pt x="506" y="1818"/>
                  <a:pt x="464" y="1792"/>
                </a:cubicBezTo>
                <a:cubicBezTo>
                  <a:pt x="460" y="1790"/>
                  <a:pt x="459" y="1785"/>
                  <a:pt x="461" y="1781"/>
                </a:cubicBezTo>
                <a:cubicBezTo>
                  <a:pt x="464" y="1777"/>
                  <a:pt x="469" y="1775"/>
                  <a:pt x="473" y="1778"/>
                </a:cubicBezTo>
                <a:cubicBezTo>
                  <a:pt x="514" y="1803"/>
                  <a:pt x="558" y="1825"/>
                  <a:pt x="603" y="1844"/>
                </a:cubicBezTo>
                <a:cubicBezTo>
                  <a:pt x="603" y="1844"/>
                  <a:pt x="603" y="1844"/>
                  <a:pt x="603" y="1844"/>
                </a:cubicBezTo>
                <a:cubicBezTo>
                  <a:pt x="614" y="1848"/>
                  <a:pt x="624" y="1852"/>
                  <a:pt x="635" y="1856"/>
                </a:cubicBezTo>
                <a:cubicBezTo>
                  <a:pt x="659" y="1865"/>
                  <a:pt x="684" y="1873"/>
                  <a:pt x="709" y="1880"/>
                </a:cubicBezTo>
                <a:cubicBezTo>
                  <a:pt x="713" y="1882"/>
                  <a:pt x="716" y="1886"/>
                  <a:pt x="715" y="1891"/>
                </a:cubicBezTo>
                <a:cubicBezTo>
                  <a:pt x="713" y="1895"/>
                  <a:pt x="710" y="1897"/>
                  <a:pt x="706" y="1897"/>
                </a:cubicBezTo>
                <a:close/>
                <a:moveTo>
                  <a:pt x="1394" y="1832"/>
                </a:moveTo>
                <a:cubicBezTo>
                  <a:pt x="1391" y="1832"/>
                  <a:pt x="1388" y="1831"/>
                  <a:pt x="1387" y="1828"/>
                </a:cubicBezTo>
                <a:cubicBezTo>
                  <a:pt x="1385" y="1824"/>
                  <a:pt x="1386" y="1818"/>
                  <a:pt x="1391" y="1816"/>
                </a:cubicBezTo>
                <a:cubicBezTo>
                  <a:pt x="1397" y="1813"/>
                  <a:pt x="1404" y="1810"/>
                  <a:pt x="1411" y="1806"/>
                </a:cubicBezTo>
                <a:cubicBezTo>
                  <a:pt x="1415" y="1804"/>
                  <a:pt x="1420" y="1805"/>
                  <a:pt x="1422" y="1810"/>
                </a:cubicBezTo>
                <a:cubicBezTo>
                  <a:pt x="1424" y="1814"/>
                  <a:pt x="1423" y="1819"/>
                  <a:pt x="1418" y="1821"/>
                </a:cubicBezTo>
                <a:cubicBezTo>
                  <a:pt x="1412" y="1825"/>
                  <a:pt x="1405" y="1828"/>
                  <a:pt x="1398" y="1832"/>
                </a:cubicBezTo>
                <a:cubicBezTo>
                  <a:pt x="1397" y="1832"/>
                  <a:pt x="1396" y="1832"/>
                  <a:pt x="1394" y="1832"/>
                </a:cubicBezTo>
                <a:close/>
                <a:moveTo>
                  <a:pt x="1439" y="1808"/>
                </a:moveTo>
                <a:cubicBezTo>
                  <a:pt x="1436" y="1808"/>
                  <a:pt x="1433" y="1807"/>
                  <a:pt x="1432" y="1804"/>
                </a:cubicBezTo>
                <a:cubicBezTo>
                  <a:pt x="1430" y="1800"/>
                  <a:pt x="1431" y="1795"/>
                  <a:pt x="1435" y="1793"/>
                </a:cubicBezTo>
                <a:cubicBezTo>
                  <a:pt x="1477" y="1769"/>
                  <a:pt x="1518" y="1741"/>
                  <a:pt x="1556" y="1711"/>
                </a:cubicBezTo>
                <a:cubicBezTo>
                  <a:pt x="1556" y="1711"/>
                  <a:pt x="1556" y="1711"/>
                  <a:pt x="1556" y="1711"/>
                </a:cubicBezTo>
                <a:cubicBezTo>
                  <a:pt x="1585" y="1688"/>
                  <a:pt x="1613" y="1663"/>
                  <a:pt x="1640" y="1637"/>
                </a:cubicBezTo>
                <a:cubicBezTo>
                  <a:pt x="1643" y="1633"/>
                  <a:pt x="1648" y="1633"/>
                  <a:pt x="1652" y="1637"/>
                </a:cubicBezTo>
                <a:cubicBezTo>
                  <a:pt x="1655" y="1640"/>
                  <a:pt x="1655" y="1645"/>
                  <a:pt x="1652" y="1649"/>
                </a:cubicBezTo>
                <a:cubicBezTo>
                  <a:pt x="1625" y="1676"/>
                  <a:pt x="1596" y="1701"/>
                  <a:pt x="1566" y="1725"/>
                </a:cubicBezTo>
                <a:cubicBezTo>
                  <a:pt x="1566" y="1725"/>
                  <a:pt x="1566" y="1725"/>
                  <a:pt x="1566" y="1725"/>
                </a:cubicBezTo>
                <a:cubicBezTo>
                  <a:pt x="1528" y="1755"/>
                  <a:pt x="1486" y="1783"/>
                  <a:pt x="1443" y="1807"/>
                </a:cubicBezTo>
                <a:cubicBezTo>
                  <a:pt x="1442" y="1808"/>
                  <a:pt x="1441" y="1808"/>
                  <a:pt x="1439" y="1808"/>
                </a:cubicBezTo>
                <a:close/>
                <a:moveTo>
                  <a:pt x="445" y="1778"/>
                </a:moveTo>
                <a:cubicBezTo>
                  <a:pt x="443" y="1778"/>
                  <a:pt x="441" y="1778"/>
                  <a:pt x="440" y="1777"/>
                </a:cubicBezTo>
                <a:cubicBezTo>
                  <a:pt x="434" y="1773"/>
                  <a:pt x="427" y="1769"/>
                  <a:pt x="421" y="1764"/>
                </a:cubicBezTo>
                <a:cubicBezTo>
                  <a:pt x="417" y="1762"/>
                  <a:pt x="416" y="1757"/>
                  <a:pt x="419" y="1753"/>
                </a:cubicBezTo>
                <a:cubicBezTo>
                  <a:pt x="421" y="1749"/>
                  <a:pt x="427" y="1748"/>
                  <a:pt x="430" y="1750"/>
                </a:cubicBezTo>
                <a:cubicBezTo>
                  <a:pt x="437" y="1755"/>
                  <a:pt x="443" y="1759"/>
                  <a:pt x="449" y="1763"/>
                </a:cubicBezTo>
                <a:cubicBezTo>
                  <a:pt x="453" y="1765"/>
                  <a:pt x="454" y="1771"/>
                  <a:pt x="452" y="1775"/>
                </a:cubicBezTo>
                <a:cubicBezTo>
                  <a:pt x="450" y="1777"/>
                  <a:pt x="447" y="1778"/>
                  <a:pt x="445" y="1778"/>
                </a:cubicBezTo>
                <a:close/>
                <a:moveTo>
                  <a:pt x="403" y="1750"/>
                </a:moveTo>
                <a:cubicBezTo>
                  <a:pt x="401" y="1750"/>
                  <a:pt x="399" y="1749"/>
                  <a:pt x="398" y="1748"/>
                </a:cubicBezTo>
                <a:cubicBezTo>
                  <a:pt x="368" y="1726"/>
                  <a:pt x="339" y="1703"/>
                  <a:pt x="312" y="1678"/>
                </a:cubicBezTo>
                <a:cubicBezTo>
                  <a:pt x="310" y="1676"/>
                  <a:pt x="310" y="1676"/>
                  <a:pt x="310" y="1676"/>
                </a:cubicBezTo>
                <a:cubicBezTo>
                  <a:pt x="310" y="1676"/>
                  <a:pt x="310" y="1676"/>
                  <a:pt x="310" y="1676"/>
                </a:cubicBezTo>
                <a:cubicBezTo>
                  <a:pt x="273" y="1642"/>
                  <a:pt x="240" y="1605"/>
                  <a:pt x="209" y="1567"/>
                </a:cubicBezTo>
                <a:cubicBezTo>
                  <a:pt x="206" y="1563"/>
                  <a:pt x="207" y="1558"/>
                  <a:pt x="210" y="1555"/>
                </a:cubicBezTo>
                <a:cubicBezTo>
                  <a:pt x="214" y="1552"/>
                  <a:pt x="219" y="1552"/>
                  <a:pt x="222" y="1556"/>
                </a:cubicBezTo>
                <a:cubicBezTo>
                  <a:pt x="252" y="1594"/>
                  <a:pt x="286" y="1630"/>
                  <a:pt x="321" y="1663"/>
                </a:cubicBezTo>
                <a:cubicBezTo>
                  <a:pt x="321" y="1663"/>
                  <a:pt x="321" y="1663"/>
                  <a:pt x="321" y="1663"/>
                </a:cubicBezTo>
                <a:cubicBezTo>
                  <a:pt x="324" y="1666"/>
                  <a:pt x="324" y="1666"/>
                  <a:pt x="324" y="1666"/>
                </a:cubicBezTo>
                <a:cubicBezTo>
                  <a:pt x="350" y="1690"/>
                  <a:pt x="378" y="1713"/>
                  <a:pt x="408" y="1734"/>
                </a:cubicBezTo>
                <a:cubicBezTo>
                  <a:pt x="411" y="1737"/>
                  <a:pt x="412" y="1742"/>
                  <a:pt x="409" y="1746"/>
                </a:cubicBezTo>
                <a:cubicBezTo>
                  <a:pt x="408" y="1748"/>
                  <a:pt x="405" y="1750"/>
                  <a:pt x="403" y="1750"/>
                </a:cubicBezTo>
                <a:close/>
                <a:moveTo>
                  <a:pt x="1665" y="1631"/>
                </a:moveTo>
                <a:cubicBezTo>
                  <a:pt x="1663" y="1631"/>
                  <a:pt x="1661" y="1630"/>
                  <a:pt x="1659" y="1629"/>
                </a:cubicBezTo>
                <a:cubicBezTo>
                  <a:pt x="1656" y="1625"/>
                  <a:pt x="1656" y="1620"/>
                  <a:pt x="1659" y="1617"/>
                </a:cubicBezTo>
                <a:cubicBezTo>
                  <a:pt x="1664" y="1611"/>
                  <a:pt x="1669" y="1606"/>
                  <a:pt x="1674" y="1600"/>
                </a:cubicBezTo>
                <a:cubicBezTo>
                  <a:pt x="1677" y="1597"/>
                  <a:pt x="1683" y="1596"/>
                  <a:pt x="1686" y="1599"/>
                </a:cubicBezTo>
                <a:cubicBezTo>
                  <a:pt x="1690" y="1603"/>
                  <a:pt x="1690" y="1608"/>
                  <a:pt x="1687" y="1611"/>
                </a:cubicBezTo>
                <a:cubicBezTo>
                  <a:pt x="1682" y="1617"/>
                  <a:pt x="1677" y="1623"/>
                  <a:pt x="1671" y="1628"/>
                </a:cubicBezTo>
                <a:cubicBezTo>
                  <a:pt x="1670" y="1630"/>
                  <a:pt x="1668" y="1631"/>
                  <a:pt x="1665" y="1631"/>
                </a:cubicBezTo>
                <a:close/>
                <a:moveTo>
                  <a:pt x="1699" y="1593"/>
                </a:moveTo>
                <a:cubicBezTo>
                  <a:pt x="1697" y="1593"/>
                  <a:pt x="1695" y="1592"/>
                  <a:pt x="1694" y="1591"/>
                </a:cubicBezTo>
                <a:cubicBezTo>
                  <a:pt x="1690" y="1588"/>
                  <a:pt x="1690" y="1582"/>
                  <a:pt x="1693" y="1579"/>
                </a:cubicBezTo>
                <a:cubicBezTo>
                  <a:pt x="1724" y="1542"/>
                  <a:pt x="1752" y="1502"/>
                  <a:pt x="1778" y="1461"/>
                </a:cubicBezTo>
                <a:cubicBezTo>
                  <a:pt x="1778" y="1461"/>
                  <a:pt x="1778" y="1461"/>
                  <a:pt x="1778" y="1461"/>
                </a:cubicBezTo>
                <a:cubicBezTo>
                  <a:pt x="1797" y="1429"/>
                  <a:pt x="1815" y="1395"/>
                  <a:pt x="1830" y="1362"/>
                </a:cubicBezTo>
                <a:cubicBezTo>
                  <a:pt x="1832" y="1357"/>
                  <a:pt x="1837" y="1355"/>
                  <a:pt x="1841" y="1357"/>
                </a:cubicBezTo>
                <a:cubicBezTo>
                  <a:pt x="1846" y="1359"/>
                  <a:pt x="1847" y="1364"/>
                  <a:pt x="1846" y="1369"/>
                </a:cubicBezTo>
                <a:cubicBezTo>
                  <a:pt x="1830" y="1403"/>
                  <a:pt x="1812" y="1437"/>
                  <a:pt x="1792" y="1469"/>
                </a:cubicBezTo>
                <a:cubicBezTo>
                  <a:pt x="1792" y="1469"/>
                  <a:pt x="1792" y="1469"/>
                  <a:pt x="1792" y="1469"/>
                </a:cubicBezTo>
                <a:cubicBezTo>
                  <a:pt x="1766" y="1512"/>
                  <a:pt x="1737" y="1552"/>
                  <a:pt x="1706" y="1590"/>
                </a:cubicBezTo>
                <a:cubicBezTo>
                  <a:pt x="1704" y="1592"/>
                  <a:pt x="1702" y="1593"/>
                  <a:pt x="1699" y="1593"/>
                </a:cubicBezTo>
                <a:close/>
                <a:moveTo>
                  <a:pt x="198" y="1547"/>
                </a:moveTo>
                <a:cubicBezTo>
                  <a:pt x="196" y="1547"/>
                  <a:pt x="193" y="1546"/>
                  <a:pt x="192" y="1544"/>
                </a:cubicBezTo>
                <a:cubicBezTo>
                  <a:pt x="187" y="1538"/>
                  <a:pt x="183" y="1532"/>
                  <a:pt x="178" y="1525"/>
                </a:cubicBezTo>
                <a:cubicBezTo>
                  <a:pt x="176" y="1522"/>
                  <a:pt x="176" y="1516"/>
                  <a:pt x="180" y="1514"/>
                </a:cubicBezTo>
                <a:cubicBezTo>
                  <a:pt x="184" y="1511"/>
                  <a:pt x="189" y="1512"/>
                  <a:pt x="192" y="1516"/>
                </a:cubicBezTo>
                <a:cubicBezTo>
                  <a:pt x="196" y="1522"/>
                  <a:pt x="201" y="1528"/>
                  <a:pt x="205" y="1534"/>
                </a:cubicBezTo>
                <a:cubicBezTo>
                  <a:pt x="208" y="1538"/>
                  <a:pt x="207" y="1543"/>
                  <a:pt x="204" y="1546"/>
                </a:cubicBezTo>
                <a:cubicBezTo>
                  <a:pt x="202" y="1547"/>
                  <a:pt x="200" y="1547"/>
                  <a:pt x="198" y="1547"/>
                </a:cubicBezTo>
                <a:close/>
                <a:moveTo>
                  <a:pt x="169" y="1506"/>
                </a:moveTo>
                <a:cubicBezTo>
                  <a:pt x="166" y="1506"/>
                  <a:pt x="164" y="1504"/>
                  <a:pt x="162" y="1502"/>
                </a:cubicBezTo>
                <a:cubicBezTo>
                  <a:pt x="141" y="1470"/>
                  <a:pt x="122" y="1437"/>
                  <a:pt x="105" y="1403"/>
                </a:cubicBezTo>
                <a:cubicBezTo>
                  <a:pt x="105" y="1403"/>
                  <a:pt x="105" y="1403"/>
                  <a:pt x="105" y="1403"/>
                </a:cubicBezTo>
                <a:cubicBezTo>
                  <a:pt x="101" y="1395"/>
                  <a:pt x="97" y="1387"/>
                  <a:pt x="93" y="1379"/>
                </a:cubicBezTo>
                <a:cubicBezTo>
                  <a:pt x="76" y="1342"/>
                  <a:pt x="61" y="1305"/>
                  <a:pt x="48" y="1266"/>
                </a:cubicBezTo>
                <a:cubicBezTo>
                  <a:pt x="47" y="1262"/>
                  <a:pt x="49" y="1257"/>
                  <a:pt x="54" y="1256"/>
                </a:cubicBezTo>
                <a:cubicBezTo>
                  <a:pt x="58" y="1254"/>
                  <a:pt x="63" y="1257"/>
                  <a:pt x="64" y="1261"/>
                </a:cubicBezTo>
                <a:cubicBezTo>
                  <a:pt x="77" y="1299"/>
                  <a:pt x="91" y="1336"/>
                  <a:pt x="108" y="1371"/>
                </a:cubicBezTo>
                <a:cubicBezTo>
                  <a:pt x="112" y="1379"/>
                  <a:pt x="116" y="1388"/>
                  <a:pt x="120" y="1396"/>
                </a:cubicBezTo>
                <a:cubicBezTo>
                  <a:pt x="120" y="1396"/>
                  <a:pt x="120" y="1396"/>
                  <a:pt x="120" y="1396"/>
                </a:cubicBezTo>
                <a:cubicBezTo>
                  <a:pt x="137" y="1429"/>
                  <a:pt x="156" y="1461"/>
                  <a:pt x="176" y="1493"/>
                </a:cubicBezTo>
                <a:cubicBezTo>
                  <a:pt x="179" y="1496"/>
                  <a:pt x="178" y="1502"/>
                  <a:pt x="174" y="1504"/>
                </a:cubicBezTo>
                <a:cubicBezTo>
                  <a:pt x="172" y="1505"/>
                  <a:pt x="171" y="1506"/>
                  <a:pt x="169" y="1506"/>
                </a:cubicBezTo>
                <a:close/>
                <a:moveTo>
                  <a:pt x="1849" y="1348"/>
                </a:moveTo>
                <a:cubicBezTo>
                  <a:pt x="1848" y="1348"/>
                  <a:pt x="1847" y="1348"/>
                  <a:pt x="1846" y="1347"/>
                </a:cubicBezTo>
                <a:cubicBezTo>
                  <a:pt x="1842" y="1345"/>
                  <a:pt x="1840" y="1340"/>
                  <a:pt x="1841" y="1336"/>
                </a:cubicBezTo>
                <a:cubicBezTo>
                  <a:pt x="1844" y="1330"/>
                  <a:pt x="1846" y="1325"/>
                  <a:pt x="1848" y="1319"/>
                </a:cubicBezTo>
                <a:cubicBezTo>
                  <a:pt x="1850" y="1315"/>
                  <a:pt x="1855" y="1313"/>
                  <a:pt x="1859" y="1314"/>
                </a:cubicBezTo>
                <a:cubicBezTo>
                  <a:pt x="1864" y="1316"/>
                  <a:pt x="1866" y="1321"/>
                  <a:pt x="1864" y="1325"/>
                </a:cubicBezTo>
                <a:cubicBezTo>
                  <a:pt x="1862" y="1331"/>
                  <a:pt x="1859" y="1337"/>
                  <a:pt x="1857" y="1343"/>
                </a:cubicBezTo>
                <a:cubicBezTo>
                  <a:pt x="1856" y="1346"/>
                  <a:pt x="1852" y="1348"/>
                  <a:pt x="1849" y="1348"/>
                </a:cubicBezTo>
                <a:close/>
                <a:moveTo>
                  <a:pt x="1885" y="1248"/>
                </a:moveTo>
                <a:cubicBezTo>
                  <a:pt x="1884" y="1248"/>
                  <a:pt x="1883" y="1248"/>
                  <a:pt x="1882" y="1248"/>
                </a:cubicBezTo>
                <a:cubicBezTo>
                  <a:pt x="1878" y="1247"/>
                  <a:pt x="1875" y="1242"/>
                  <a:pt x="1877" y="1237"/>
                </a:cubicBezTo>
                <a:cubicBezTo>
                  <a:pt x="1887" y="1202"/>
                  <a:pt x="1896" y="1165"/>
                  <a:pt x="1902" y="1128"/>
                </a:cubicBezTo>
                <a:cubicBezTo>
                  <a:pt x="1903" y="1124"/>
                  <a:pt x="1907" y="1120"/>
                  <a:pt x="1912" y="1121"/>
                </a:cubicBezTo>
                <a:cubicBezTo>
                  <a:pt x="1917" y="1122"/>
                  <a:pt x="1920" y="1126"/>
                  <a:pt x="1919" y="1131"/>
                </a:cubicBezTo>
                <a:cubicBezTo>
                  <a:pt x="1912" y="1169"/>
                  <a:pt x="1904" y="1206"/>
                  <a:pt x="1893" y="1242"/>
                </a:cubicBezTo>
                <a:cubicBezTo>
                  <a:pt x="1892" y="1246"/>
                  <a:pt x="1888" y="1248"/>
                  <a:pt x="1885" y="1248"/>
                </a:cubicBezTo>
                <a:close/>
                <a:moveTo>
                  <a:pt x="48" y="1245"/>
                </a:moveTo>
                <a:cubicBezTo>
                  <a:pt x="44" y="1245"/>
                  <a:pt x="41" y="1243"/>
                  <a:pt x="40" y="1239"/>
                </a:cubicBezTo>
                <a:cubicBezTo>
                  <a:pt x="38" y="1232"/>
                  <a:pt x="36" y="1224"/>
                  <a:pt x="34" y="1217"/>
                </a:cubicBezTo>
                <a:cubicBezTo>
                  <a:pt x="32" y="1213"/>
                  <a:pt x="35" y="1208"/>
                  <a:pt x="40" y="1207"/>
                </a:cubicBezTo>
                <a:cubicBezTo>
                  <a:pt x="44" y="1205"/>
                  <a:pt x="49" y="1208"/>
                  <a:pt x="50" y="1213"/>
                </a:cubicBezTo>
                <a:cubicBezTo>
                  <a:pt x="52" y="1220"/>
                  <a:pt x="54" y="1227"/>
                  <a:pt x="56" y="1234"/>
                </a:cubicBezTo>
                <a:cubicBezTo>
                  <a:pt x="57" y="1239"/>
                  <a:pt x="55" y="1243"/>
                  <a:pt x="50" y="1245"/>
                </a:cubicBezTo>
                <a:cubicBezTo>
                  <a:pt x="49" y="1245"/>
                  <a:pt x="49" y="1245"/>
                  <a:pt x="48" y="1245"/>
                </a:cubicBezTo>
                <a:close/>
                <a:moveTo>
                  <a:pt x="35" y="1196"/>
                </a:moveTo>
                <a:cubicBezTo>
                  <a:pt x="31" y="1196"/>
                  <a:pt x="27" y="1193"/>
                  <a:pt x="27" y="1189"/>
                </a:cubicBezTo>
                <a:cubicBezTo>
                  <a:pt x="18" y="1152"/>
                  <a:pt x="11" y="1115"/>
                  <a:pt x="7" y="1077"/>
                </a:cubicBezTo>
                <a:cubicBezTo>
                  <a:pt x="5" y="1058"/>
                  <a:pt x="3" y="1038"/>
                  <a:pt x="2" y="1018"/>
                </a:cubicBezTo>
                <a:cubicBezTo>
                  <a:pt x="1" y="1001"/>
                  <a:pt x="0" y="984"/>
                  <a:pt x="0" y="967"/>
                </a:cubicBezTo>
                <a:cubicBezTo>
                  <a:pt x="0" y="954"/>
                  <a:pt x="1" y="942"/>
                  <a:pt x="1" y="929"/>
                </a:cubicBezTo>
                <a:cubicBezTo>
                  <a:pt x="1" y="924"/>
                  <a:pt x="6" y="921"/>
                  <a:pt x="10" y="921"/>
                </a:cubicBezTo>
                <a:cubicBezTo>
                  <a:pt x="15" y="921"/>
                  <a:pt x="18" y="925"/>
                  <a:pt x="18" y="930"/>
                </a:cubicBezTo>
                <a:cubicBezTo>
                  <a:pt x="18" y="942"/>
                  <a:pt x="17" y="955"/>
                  <a:pt x="17" y="967"/>
                </a:cubicBezTo>
                <a:cubicBezTo>
                  <a:pt x="17" y="984"/>
                  <a:pt x="18" y="1001"/>
                  <a:pt x="19" y="1017"/>
                </a:cubicBezTo>
                <a:cubicBezTo>
                  <a:pt x="20" y="1037"/>
                  <a:pt x="21" y="1056"/>
                  <a:pt x="24" y="1075"/>
                </a:cubicBezTo>
                <a:cubicBezTo>
                  <a:pt x="28" y="1112"/>
                  <a:pt x="34" y="1149"/>
                  <a:pt x="43" y="1185"/>
                </a:cubicBezTo>
                <a:cubicBezTo>
                  <a:pt x="44" y="1190"/>
                  <a:pt x="41" y="1195"/>
                  <a:pt x="37" y="1196"/>
                </a:cubicBezTo>
                <a:cubicBezTo>
                  <a:pt x="36" y="1196"/>
                  <a:pt x="35" y="1196"/>
                  <a:pt x="35" y="1196"/>
                </a:cubicBezTo>
                <a:close/>
                <a:moveTo>
                  <a:pt x="1915" y="1110"/>
                </a:moveTo>
                <a:cubicBezTo>
                  <a:pt x="1915" y="1110"/>
                  <a:pt x="1914" y="1110"/>
                  <a:pt x="1914" y="1110"/>
                </a:cubicBezTo>
                <a:cubicBezTo>
                  <a:pt x="1909" y="1109"/>
                  <a:pt x="1906" y="1105"/>
                  <a:pt x="1907" y="1100"/>
                </a:cubicBezTo>
                <a:cubicBezTo>
                  <a:pt x="1908" y="1093"/>
                  <a:pt x="1909" y="1086"/>
                  <a:pt x="1909" y="1078"/>
                </a:cubicBezTo>
                <a:cubicBezTo>
                  <a:pt x="1910" y="1074"/>
                  <a:pt x="1914" y="1070"/>
                  <a:pt x="1919" y="1071"/>
                </a:cubicBezTo>
                <a:cubicBezTo>
                  <a:pt x="1924" y="1071"/>
                  <a:pt x="1927" y="1076"/>
                  <a:pt x="1926" y="1080"/>
                </a:cubicBezTo>
                <a:cubicBezTo>
                  <a:pt x="1925" y="1088"/>
                  <a:pt x="1924" y="1095"/>
                  <a:pt x="1923" y="1103"/>
                </a:cubicBezTo>
                <a:cubicBezTo>
                  <a:pt x="1923" y="1107"/>
                  <a:pt x="1919" y="1110"/>
                  <a:pt x="1915" y="1110"/>
                </a:cubicBezTo>
                <a:close/>
                <a:moveTo>
                  <a:pt x="1921" y="1060"/>
                </a:moveTo>
                <a:cubicBezTo>
                  <a:pt x="1921" y="1060"/>
                  <a:pt x="1920" y="1060"/>
                  <a:pt x="1920" y="1060"/>
                </a:cubicBezTo>
                <a:cubicBezTo>
                  <a:pt x="1915" y="1059"/>
                  <a:pt x="1912" y="1055"/>
                  <a:pt x="1912" y="1050"/>
                </a:cubicBezTo>
                <a:cubicBezTo>
                  <a:pt x="1915" y="1023"/>
                  <a:pt x="1916" y="995"/>
                  <a:pt x="1916" y="967"/>
                </a:cubicBezTo>
                <a:cubicBezTo>
                  <a:pt x="1916" y="946"/>
                  <a:pt x="1915" y="925"/>
                  <a:pt x="1914" y="905"/>
                </a:cubicBezTo>
                <a:cubicBezTo>
                  <a:pt x="1914" y="905"/>
                  <a:pt x="1914" y="905"/>
                  <a:pt x="1914" y="905"/>
                </a:cubicBezTo>
                <a:cubicBezTo>
                  <a:pt x="1913" y="894"/>
                  <a:pt x="1912" y="884"/>
                  <a:pt x="1911" y="874"/>
                </a:cubicBezTo>
                <a:cubicBezTo>
                  <a:pt x="1909" y="847"/>
                  <a:pt x="1905" y="820"/>
                  <a:pt x="1900" y="794"/>
                </a:cubicBezTo>
                <a:cubicBezTo>
                  <a:pt x="1899" y="789"/>
                  <a:pt x="1902" y="785"/>
                  <a:pt x="1907" y="784"/>
                </a:cubicBezTo>
                <a:cubicBezTo>
                  <a:pt x="1911" y="783"/>
                  <a:pt x="1916" y="786"/>
                  <a:pt x="1917" y="790"/>
                </a:cubicBezTo>
                <a:cubicBezTo>
                  <a:pt x="1922" y="817"/>
                  <a:pt x="1926" y="845"/>
                  <a:pt x="1928" y="872"/>
                </a:cubicBezTo>
                <a:cubicBezTo>
                  <a:pt x="1929" y="883"/>
                  <a:pt x="1930" y="893"/>
                  <a:pt x="1931" y="904"/>
                </a:cubicBezTo>
                <a:cubicBezTo>
                  <a:pt x="1931" y="904"/>
                  <a:pt x="1931" y="904"/>
                  <a:pt x="1931" y="904"/>
                </a:cubicBezTo>
                <a:cubicBezTo>
                  <a:pt x="1932" y="925"/>
                  <a:pt x="1933" y="946"/>
                  <a:pt x="1933" y="967"/>
                </a:cubicBezTo>
                <a:cubicBezTo>
                  <a:pt x="1933" y="995"/>
                  <a:pt x="1932" y="1024"/>
                  <a:pt x="1929" y="1052"/>
                </a:cubicBezTo>
                <a:cubicBezTo>
                  <a:pt x="1929" y="1056"/>
                  <a:pt x="1925" y="1060"/>
                  <a:pt x="1921" y="1060"/>
                </a:cubicBezTo>
                <a:close/>
                <a:moveTo>
                  <a:pt x="11" y="910"/>
                </a:moveTo>
                <a:cubicBezTo>
                  <a:pt x="11" y="910"/>
                  <a:pt x="11" y="909"/>
                  <a:pt x="11" y="909"/>
                </a:cubicBezTo>
                <a:cubicBezTo>
                  <a:pt x="6" y="909"/>
                  <a:pt x="2" y="905"/>
                  <a:pt x="3" y="900"/>
                </a:cubicBezTo>
                <a:cubicBezTo>
                  <a:pt x="3" y="893"/>
                  <a:pt x="4" y="885"/>
                  <a:pt x="5" y="878"/>
                </a:cubicBezTo>
                <a:cubicBezTo>
                  <a:pt x="5" y="873"/>
                  <a:pt x="9" y="870"/>
                  <a:pt x="14" y="870"/>
                </a:cubicBezTo>
                <a:cubicBezTo>
                  <a:pt x="19" y="870"/>
                  <a:pt x="22" y="875"/>
                  <a:pt x="22" y="879"/>
                </a:cubicBezTo>
                <a:cubicBezTo>
                  <a:pt x="21" y="887"/>
                  <a:pt x="20" y="894"/>
                  <a:pt x="20" y="902"/>
                </a:cubicBezTo>
                <a:cubicBezTo>
                  <a:pt x="19" y="906"/>
                  <a:pt x="16" y="910"/>
                  <a:pt x="11" y="910"/>
                </a:cubicBezTo>
                <a:close/>
                <a:moveTo>
                  <a:pt x="16" y="859"/>
                </a:moveTo>
                <a:cubicBezTo>
                  <a:pt x="16" y="859"/>
                  <a:pt x="15" y="859"/>
                  <a:pt x="15" y="859"/>
                </a:cubicBezTo>
                <a:cubicBezTo>
                  <a:pt x="10" y="858"/>
                  <a:pt x="7" y="854"/>
                  <a:pt x="8" y="849"/>
                </a:cubicBezTo>
                <a:cubicBezTo>
                  <a:pt x="12" y="812"/>
                  <a:pt x="19" y="774"/>
                  <a:pt x="28" y="737"/>
                </a:cubicBezTo>
                <a:cubicBezTo>
                  <a:pt x="36" y="708"/>
                  <a:pt x="44" y="679"/>
                  <a:pt x="54" y="650"/>
                </a:cubicBezTo>
                <a:cubicBezTo>
                  <a:pt x="60" y="632"/>
                  <a:pt x="67" y="614"/>
                  <a:pt x="75" y="596"/>
                </a:cubicBezTo>
                <a:cubicBezTo>
                  <a:pt x="76" y="592"/>
                  <a:pt x="81" y="590"/>
                  <a:pt x="86" y="592"/>
                </a:cubicBezTo>
                <a:cubicBezTo>
                  <a:pt x="90" y="593"/>
                  <a:pt x="92" y="598"/>
                  <a:pt x="90" y="603"/>
                </a:cubicBezTo>
                <a:cubicBezTo>
                  <a:pt x="83" y="620"/>
                  <a:pt x="76" y="638"/>
                  <a:pt x="70" y="656"/>
                </a:cubicBezTo>
                <a:cubicBezTo>
                  <a:pt x="60" y="684"/>
                  <a:pt x="52" y="712"/>
                  <a:pt x="45" y="741"/>
                </a:cubicBezTo>
                <a:cubicBezTo>
                  <a:pt x="36" y="777"/>
                  <a:pt x="29" y="814"/>
                  <a:pt x="25" y="851"/>
                </a:cubicBezTo>
                <a:cubicBezTo>
                  <a:pt x="24" y="856"/>
                  <a:pt x="20" y="859"/>
                  <a:pt x="16" y="859"/>
                </a:cubicBezTo>
                <a:close/>
                <a:moveTo>
                  <a:pt x="1903" y="773"/>
                </a:moveTo>
                <a:cubicBezTo>
                  <a:pt x="1899" y="773"/>
                  <a:pt x="1895" y="770"/>
                  <a:pt x="1894" y="766"/>
                </a:cubicBezTo>
                <a:cubicBezTo>
                  <a:pt x="1893" y="759"/>
                  <a:pt x="1891" y="751"/>
                  <a:pt x="1889" y="744"/>
                </a:cubicBezTo>
                <a:cubicBezTo>
                  <a:pt x="1888" y="740"/>
                  <a:pt x="1891" y="735"/>
                  <a:pt x="1896" y="734"/>
                </a:cubicBezTo>
                <a:cubicBezTo>
                  <a:pt x="1900" y="733"/>
                  <a:pt x="1905" y="736"/>
                  <a:pt x="1906" y="740"/>
                </a:cubicBezTo>
                <a:cubicBezTo>
                  <a:pt x="1908" y="748"/>
                  <a:pt x="1909" y="755"/>
                  <a:pt x="1911" y="762"/>
                </a:cubicBezTo>
                <a:cubicBezTo>
                  <a:pt x="1912" y="767"/>
                  <a:pt x="1909" y="772"/>
                  <a:pt x="1904" y="773"/>
                </a:cubicBezTo>
                <a:cubicBezTo>
                  <a:pt x="1904" y="773"/>
                  <a:pt x="1903" y="773"/>
                  <a:pt x="1903" y="773"/>
                </a:cubicBezTo>
                <a:close/>
                <a:moveTo>
                  <a:pt x="1891" y="723"/>
                </a:moveTo>
                <a:cubicBezTo>
                  <a:pt x="1887" y="723"/>
                  <a:pt x="1883" y="721"/>
                  <a:pt x="1882" y="717"/>
                </a:cubicBezTo>
                <a:cubicBezTo>
                  <a:pt x="1870" y="670"/>
                  <a:pt x="1853" y="624"/>
                  <a:pt x="1833" y="580"/>
                </a:cubicBezTo>
                <a:cubicBezTo>
                  <a:pt x="1833" y="580"/>
                  <a:pt x="1833" y="580"/>
                  <a:pt x="1833" y="580"/>
                </a:cubicBezTo>
                <a:cubicBezTo>
                  <a:pt x="1825" y="561"/>
                  <a:pt x="1816" y="542"/>
                  <a:pt x="1806" y="524"/>
                </a:cubicBezTo>
                <a:cubicBezTo>
                  <a:pt x="1798" y="510"/>
                  <a:pt x="1790" y="495"/>
                  <a:pt x="1782" y="481"/>
                </a:cubicBezTo>
                <a:cubicBezTo>
                  <a:pt x="1779" y="477"/>
                  <a:pt x="1780" y="471"/>
                  <a:pt x="1784" y="469"/>
                </a:cubicBezTo>
                <a:cubicBezTo>
                  <a:pt x="1789" y="466"/>
                  <a:pt x="1794" y="468"/>
                  <a:pt x="1796" y="472"/>
                </a:cubicBezTo>
                <a:cubicBezTo>
                  <a:pt x="1805" y="486"/>
                  <a:pt x="1813" y="501"/>
                  <a:pt x="1821" y="516"/>
                </a:cubicBezTo>
                <a:cubicBezTo>
                  <a:pt x="1831" y="535"/>
                  <a:pt x="1840" y="554"/>
                  <a:pt x="1849" y="573"/>
                </a:cubicBezTo>
                <a:cubicBezTo>
                  <a:pt x="1849" y="573"/>
                  <a:pt x="1849" y="573"/>
                  <a:pt x="1849" y="573"/>
                </a:cubicBezTo>
                <a:cubicBezTo>
                  <a:pt x="1869" y="618"/>
                  <a:pt x="1886" y="665"/>
                  <a:pt x="1899" y="713"/>
                </a:cubicBezTo>
                <a:cubicBezTo>
                  <a:pt x="1900" y="717"/>
                  <a:pt x="1897" y="722"/>
                  <a:pt x="1893" y="723"/>
                </a:cubicBezTo>
                <a:cubicBezTo>
                  <a:pt x="1892" y="723"/>
                  <a:pt x="1891" y="723"/>
                  <a:pt x="1891" y="723"/>
                </a:cubicBezTo>
                <a:close/>
                <a:moveTo>
                  <a:pt x="94" y="582"/>
                </a:moveTo>
                <a:cubicBezTo>
                  <a:pt x="93" y="582"/>
                  <a:pt x="91" y="582"/>
                  <a:pt x="90" y="581"/>
                </a:cubicBezTo>
                <a:cubicBezTo>
                  <a:pt x="86" y="579"/>
                  <a:pt x="84" y="574"/>
                  <a:pt x="86" y="570"/>
                </a:cubicBezTo>
                <a:cubicBezTo>
                  <a:pt x="89" y="563"/>
                  <a:pt x="92" y="556"/>
                  <a:pt x="96" y="549"/>
                </a:cubicBezTo>
                <a:cubicBezTo>
                  <a:pt x="98" y="545"/>
                  <a:pt x="103" y="543"/>
                  <a:pt x="107" y="545"/>
                </a:cubicBezTo>
                <a:cubicBezTo>
                  <a:pt x="111" y="547"/>
                  <a:pt x="113" y="553"/>
                  <a:pt x="111" y="557"/>
                </a:cubicBezTo>
                <a:cubicBezTo>
                  <a:pt x="108" y="563"/>
                  <a:pt x="104" y="570"/>
                  <a:pt x="101" y="577"/>
                </a:cubicBezTo>
                <a:cubicBezTo>
                  <a:pt x="100" y="580"/>
                  <a:pt x="97" y="582"/>
                  <a:pt x="94" y="582"/>
                </a:cubicBezTo>
                <a:close/>
                <a:moveTo>
                  <a:pt x="116" y="536"/>
                </a:moveTo>
                <a:cubicBezTo>
                  <a:pt x="115" y="536"/>
                  <a:pt x="113" y="536"/>
                  <a:pt x="112" y="535"/>
                </a:cubicBezTo>
                <a:cubicBezTo>
                  <a:pt x="108" y="533"/>
                  <a:pt x="106" y="528"/>
                  <a:pt x="108" y="524"/>
                </a:cubicBezTo>
                <a:cubicBezTo>
                  <a:pt x="126" y="490"/>
                  <a:pt x="145" y="457"/>
                  <a:pt x="166" y="426"/>
                </a:cubicBezTo>
                <a:cubicBezTo>
                  <a:pt x="166" y="426"/>
                  <a:pt x="166" y="426"/>
                  <a:pt x="166" y="426"/>
                </a:cubicBezTo>
                <a:cubicBezTo>
                  <a:pt x="189" y="392"/>
                  <a:pt x="214" y="359"/>
                  <a:pt x="241" y="329"/>
                </a:cubicBezTo>
                <a:cubicBezTo>
                  <a:pt x="247" y="323"/>
                  <a:pt x="253" y="316"/>
                  <a:pt x="259" y="310"/>
                </a:cubicBezTo>
                <a:cubicBezTo>
                  <a:pt x="262" y="306"/>
                  <a:pt x="267" y="306"/>
                  <a:pt x="271" y="309"/>
                </a:cubicBezTo>
                <a:cubicBezTo>
                  <a:pt x="274" y="312"/>
                  <a:pt x="274" y="318"/>
                  <a:pt x="271" y="321"/>
                </a:cubicBezTo>
                <a:cubicBezTo>
                  <a:pt x="265" y="328"/>
                  <a:pt x="259" y="334"/>
                  <a:pt x="254" y="340"/>
                </a:cubicBezTo>
                <a:cubicBezTo>
                  <a:pt x="228" y="370"/>
                  <a:pt x="203" y="402"/>
                  <a:pt x="181" y="435"/>
                </a:cubicBezTo>
                <a:cubicBezTo>
                  <a:pt x="181" y="435"/>
                  <a:pt x="181" y="435"/>
                  <a:pt x="181" y="435"/>
                </a:cubicBezTo>
                <a:cubicBezTo>
                  <a:pt x="160" y="466"/>
                  <a:pt x="140" y="498"/>
                  <a:pt x="123" y="532"/>
                </a:cubicBezTo>
                <a:cubicBezTo>
                  <a:pt x="122" y="535"/>
                  <a:pt x="119" y="536"/>
                  <a:pt x="116" y="536"/>
                </a:cubicBezTo>
                <a:close/>
                <a:moveTo>
                  <a:pt x="1774" y="461"/>
                </a:moveTo>
                <a:cubicBezTo>
                  <a:pt x="1771" y="461"/>
                  <a:pt x="1768" y="459"/>
                  <a:pt x="1767" y="457"/>
                </a:cubicBezTo>
                <a:cubicBezTo>
                  <a:pt x="1763" y="450"/>
                  <a:pt x="1759" y="444"/>
                  <a:pt x="1755" y="438"/>
                </a:cubicBezTo>
                <a:cubicBezTo>
                  <a:pt x="1752" y="434"/>
                  <a:pt x="1753" y="429"/>
                  <a:pt x="1757" y="426"/>
                </a:cubicBezTo>
                <a:cubicBezTo>
                  <a:pt x="1761" y="424"/>
                  <a:pt x="1766" y="425"/>
                  <a:pt x="1769" y="428"/>
                </a:cubicBezTo>
                <a:cubicBezTo>
                  <a:pt x="1773" y="435"/>
                  <a:pt x="1777" y="441"/>
                  <a:pt x="1781" y="448"/>
                </a:cubicBezTo>
                <a:cubicBezTo>
                  <a:pt x="1784" y="451"/>
                  <a:pt x="1783" y="457"/>
                  <a:pt x="1779" y="459"/>
                </a:cubicBezTo>
                <a:cubicBezTo>
                  <a:pt x="1777" y="460"/>
                  <a:pt x="1776" y="461"/>
                  <a:pt x="1774" y="461"/>
                </a:cubicBezTo>
                <a:close/>
                <a:moveTo>
                  <a:pt x="1746" y="418"/>
                </a:moveTo>
                <a:cubicBezTo>
                  <a:pt x="1743" y="418"/>
                  <a:pt x="1740" y="417"/>
                  <a:pt x="1739" y="415"/>
                </a:cubicBezTo>
                <a:cubicBezTo>
                  <a:pt x="1710" y="375"/>
                  <a:pt x="1679" y="338"/>
                  <a:pt x="1645" y="303"/>
                </a:cubicBezTo>
                <a:cubicBezTo>
                  <a:pt x="1645" y="303"/>
                  <a:pt x="1645" y="303"/>
                  <a:pt x="1645" y="303"/>
                </a:cubicBezTo>
                <a:cubicBezTo>
                  <a:pt x="1624" y="281"/>
                  <a:pt x="1601" y="260"/>
                  <a:pt x="1577" y="240"/>
                </a:cubicBezTo>
                <a:cubicBezTo>
                  <a:pt x="1572" y="236"/>
                  <a:pt x="1567" y="232"/>
                  <a:pt x="1562" y="228"/>
                </a:cubicBezTo>
                <a:cubicBezTo>
                  <a:pt x="1559" y="225"/>
                  <a:pt x="1558" y="220"/>
                  <a:pt x="1561" y="216"/>
                </a:cubicBezTo>
                <a:cubicBezTo>
                  <a:pt x="1564" y="212"/>
                  <a:pt x="1569" y="212"/>
                  <a:pt x="1573" y="215"/>
                </a:cubicBezTo>
                <a:cubicBezTo>
                  <a:pt x="1578" y="219"/>
                  <a:pt x="1583" y="223"/>
                  <a:pt x="1588" y="227"/>
                </a:cubicBezTo>
                <a:cubicBezTo>
                  <a:pt x="1612" y="247"/>
                  <a:pt x="1635" y="269"/>
                  <a:pt x="1657" y="291"/>
                </a:cubicBezTo>
                <a:cubicBezTo>
                  <a:pt x="1657" y="291"/>
                  <a:pt x="1657" y="291"/>
                  <a:pt x="1657" y="291"/>
                </a:cubicBezTo>
                <a:cubicBezTo>
                  <a:pt x="1692" y="327"/>
                  <a:pt x="1724" y="365"/>
                  <a:pt x="1752" y="405"/>
                </a:cubicBezTo>
                <a:cubicBezTo>
                  <a:pt x="1755" y="409"/>
                  <a:pt x="1754" y="414"/>
                  <a:pt x="1750" y="417"/>
                </a:cubicBezTo>
                <a:cubicBezTo>
                  <a:pt x="1749" y="418"/>
                  <a:pt x="1747" y="418"/>
                  <a:pt x="1746" y="418"/>
                </a:cubicBezTo>
                <a:close/>
                <a:moveTo>
                  <a:pt x="284" y="304"/>
                </a:moveTo>
                <a:cubicBezTo>
                  <a:pt x="282" y="304"/>
                  <a:pt x="280" y="303"/>
                  <a:pt x="279" y="301"/>
                </a:cubicBezTo>
                <a:cubicBezTo>
                  <a:pt x="275" y="298"/>
                  <a:pt x="275" y="292"/>
                  <a:pt x="278" y="289"/>
                </a:cubicBezTo>
                <a:cubicBezTo>
                  <a:pt x="284" y="284"/>
                  <a:pt x="289" y="278"/>
                  <a:pt x="295" y="273"/>
                </a:cubicBezTo>
                <a:cubicBezTo>
                  <a:pt x="298" y="270"/>
                  <a:pt x="303" y="270"/>
                  <a:pt x="307" y="273"/>
                </a:cubicBezTo>
                <a:cubicBezTo>
                  <a:pt x="310" y="277"/>
                  <a:pt x="310" y="282"/>
                  <a:pt x="306" y="285"/>
                </a:cubicBezTo>
                <a:cubicBezTo>
                  <a:pt x="301" y="290"/>
                  <a:pt x="296" y="296"/>
                  <a:pt x="291" y="301"/>
                </a:cubicBezTo>
                <a:cubicBezTo>
                  <a:pt x="289" y="303"/>
                  <a:pt x="287" y="304"/>
                  <a:pt x="284" y="304"/>
                </a:cubicBezTo>
                <a:close/>
                <a:moveTo>
                  <a:pt x="321" y="268"/>
                </a:moveTo>
                <a:cubicBezTo>
                  <a:pt x="319" y="268"/>
                  <a:pt x="317" y="267"/>
                  <a:pt x="315" y="265"/>
                </a:cubicBezTo>
                <a:cubicBezTo>
                  <a:pt x="312" y="262"/>
                  <a:pt x="312" y="257"/>
                  <a:pt x="315" y="253"/>
                </a:cubicBezTo>
                <a:cubicBezTo>
                  <a:pt x="343" y="228"/>
                  <a:pt x="373" y="204"/>
                  <a:pt x="404" y="182"/>
                </a:cubicBezTo>
                <a:cubicBezTo>
                  <a:pt x="404" y="182"/>
                  <a:pt x="404" y="182"/>
                  <a:pt x="404" y="182"/>
                </a:cubicBezTo>
                <a:cubicBezTo>
                  <a:pt x="444" y="153"/>
                  <a:pt x="487" y="127"/>
                  <a:pt x="531" y="105"/>
                </a:cubicBezTo>
                <a:cubicBezTo>
                  <a:pt x="535" y="103"/>
                  <a:pt x="540" y="105"/>
                  <a:pt x="542" y="109"/>
                </a:cubicBezTo>
                <a:cubicBezTo>
                  <a:pt x="545" y="113"/>
                  <a:pt x="543" y="118"/>
                  <a:pt x="539" y="120"/>
                </a:cubicBezTo>
                <a:cubicBezTo>
                  <a:pt x="495" y="142"/>
                  <a:pt x="454" y="167"/>
                  <a:pt x="414" y="196"/>
                </a:cubicBezTo>
                <a:cubicBezTo>
                  <a:pt x="414" y="196"/>
                  <a:pt x="414" y="196"/>
                  <a:pt x="414" y="196"/>
                </a:cubicBezTo>
                <a:cubicBezTo>
                  <a:pt x="384" y="217"/>
                  <a:pt x="354" y="241"/>
                  <a:pt x="327" y="266"/>
                </a:cubicBezTo>
                <a:cubicBezTo>
                  <a:pt x="325" y="268"/>
                  <a:pt x="323" y="268"/>
                  <a:pt x="321" y="268"/>
                </a:cubicBezTo>
                <a:close/>
                <a:moveTo>
                  <a:pt x="1545" y="212"/>
                </a:moveTo>
                <a:cubicBezTo>
                  <a:pt x="1543" y="212"/>
                  <a:pt x="1542" y="212"/>
                  <a:pt x="1540" y="211"/>
                </a:cubicBezTo>
                <a:cubicBezTo>
                  <a:pt x="1534" y="206"/>
                  <a:pt x="1528" y="202"/>
                  <a:pt x="1522" y="197"/>
                </a:cubicBezTo>
                <a:cubicBezTo>
                  <a:pt x="1518" y="195"/>
                  <a:pt x="1517" y="189"/>
                  <a:pt x="1520" y="185"/>
                </a:cubicBezTo>
                <a:cubicBezTo>
                  <a:pt x="1523" y="182"/>
                  <a:pt x="1528" y="181"/>
                  <a:pt x="1532" y="183"/>
                </a:cubicBezTo>
                <a:cubicBezTo>
                  <a:pt x="1538" y="188"/>
                  <a:pt x="1544" y="192"/>
                  <a:pt x="1550" y="197"/>
                </a:cubicBezTo>
                <a:cubicBezTo>
                  <a:pt x="1554" y="200"/>
                  <a:pt x="1555" y="205"/>
                  <a:pt x="1552" y="209"/>
                </a:cubicBezTo>
                <a:cubicBezTo>
                  <a:pt x="1550" y="211"/>
                  <a:pt x="1548" y="212"/>
                  <a:pt x="1545" y="212"/>
                </a:cubicBezTo>
                <a:close/>
                <a:moveTo>
                  <a:pt x="1504" y="183"/>
                </a:moveTo>
                <a:cubicBezTo>
                  <a:pt x="1502" y="183"/>
                  <a:pt x="1501" y="182"/>
                  <a:pt x="1499" y="181"/>
                </a:cubicBezTo>
                <a:cubicBezTo>
                  <a:pt x="1459" y="154"/>
                  <a:pt x="1416" y="130"/>
                  <a:pt x="1372" y="109"/>
                </a:cubicBezTo>
                <a:cubicBezTo>
                  <a:pt x="1372" y="109"/>
                  <a:pt x="1372" y="109"/>
                  <a:pt x="1372" y="109"/>
                </a:cubicBezTo>
                <a:cubicBezTo>
                  <a:pt x="1339" y="93"/>
                  <a:pt x="1304" y="79"/>
                  <a:pt x="1268" y="67"/>
                </a:cubicBezTo>
                <a:cubicBezTo>
                  <a:pt x="1264" y="66"/>
                  <a:pt x="1262" y="61"/>
                  <a:pt x="1263" y="57"/>
                </a:cubicBezTo>
                <a:cubicBezTo>
                  <a:pt x="1265" y="52"/>
                  <a:pt x="1269" y="50"/>
                  <a:pt x="1274" y="51"/>
                </a:cubicBezTo>
                <a:cubicBezTo>
                  <a:pt x="1310" y="63"/>
                  <a:pt x="1345" y="78"/>
                  <a:pt x="1380" y="94"/>
                </a:cubicBezTo>
                <a:cubicBezTo>
                  <a:pt x="1380" y="94"/>
                  <a:pt x="1380" y="94"/>
                  <a:pt x="1380" y="94"/>
                </a:cubicBezTo>
                <a:cubicBezTo>
                  <a:pt x="1424" y="115"/>
                  <a:pt x="1468" y="140"/>
                  <a:pt x="1509" y="167"/>
                </a:cubicBezTo>
                <a:cubicBezTo>
                  <a:pt x="1512" y="170"/>
                  <a:pt x="1513" y="175"/>
                  <a:pt x="1511" y="179"/>
                </a:cubicBezTo>
                <a:cubicBezTo>
                  <a:pt x="1509" y="181"/>
                  <a:pt x="1507" y="183"/>
                  <a:pt x="1504" y="183"/>
                </a:cubicBezTo>
                <a:close/>
                <a:moveTo>
                  <a:pt x="560" y="109"/>
                </a:moveTo>
                <a:cubicBezTo>
                  <a:pt x="557" y="109"/>
                  <a:pt x="554" y="107"/>
                  <a:pt x="553" y="104"/>
                </a:cubicBezTo>
                <a:cubicBezTo>
                  <a:pt x="551" y="100"/>
                  <a:pt x="552" y="95"/>
                  <a:pt x="557" y="93"/>
                </a:cubicBezTo>
                <a:cubicBezTo>
                  <a:pt x="563" y="89"/>
                  <a:pt x="570" y="86"/>
                  <a:pt x="577" y="83"/>
                </a:cubicBezTo>
                <a:cubicBezTo>
                  <a:pt x="582" y="81"/>
                  <a:pt x="587" y="83"/>
                  <a:pt x="589" y="87"/>
                </a:cubicBezTo>
                <a:cubicBezTo>
                  <a:pt x="590" y="92"/>
                  <a:pt x="589" y="97"/>
                  <a:pt x="584" y="99"/>
                </a:cubicBezTo>
                <a:cubicBezTo>
                  <a:pt x="577" y="102"/>
                  <a:pt x="571" y="105"/>
                  <a:pt x="564" y="108"/>
                </a:cubicBezTo>
                <a:cubicBezTo>
                  <a:pt x="563" y="108"/>
                  <a:pt x="561" y="109"/>
                  <a:pt x="560" y="109"/>
                </a:cubicBezTo>
                <a:close/>
                <a:moveTo>
                  <a:pt x="607" y="88"/>
                </a:moveTo>
                <a:cubicBezTo>
                  <a:pt x="604" y="88"/>
                  <a:pt x="600" y="86"/>
                  <a:pt x="599" y="83"/>
                </a:cubicBezTo>
                <a:cubicBezTo>
                  <a:pt x="597" y="79"/>
                  <a:pt x="599" y="74"/>
                  <a:pt x="604" y="72"/>
                </a:cubicBezTo>
                <a:cubicBezTo>
                  <a:pt x="639" y="58"/>
                  <a:pt x="675" y="45"/>
                  <a:pt x="712" y="35"/>
                </a:cubicBezTo>
                <a:cubicBezTo>
                  <a:pt x="712" y="35"/>
                  <a:pt x="712" y="35"/>
                  <a:pt x="712" y="35"/>
                </a:cubicBezTo>
                <a:cubicBezTo>
                  <a:pt x="760" y="22"/>
                  <a:pt x="808" y="13"/>
                  <a:pt x="857" y="7"/>
                </a:cubicBezTo>
                <a:cubicBezTo>
                  <a:pt x="862" y="7"/>
                  <a:pt x="866" y="10"/>
                  <a:pt x="867" y="15"/>
                </a:cubicBezTo>
                <a:cubicBezTo>
                  <a:pt x="867" y="19"/>
                  <a:pt x="864" y="23"/>
                  <a:pt x="859" y="24"/>
                </a:cubicBezTo>
                <a:cubicBezTo>
                  <a:pt x="811" y="30"/>
                  <a:pt x="763" y="39"/>
                  <a:pt x="716" y="52"/>
                </a:cubicBezTo>
                <a:cubicBezTo>
                  <a:pt x="716" y="52"/>
                  <a:pt x="716" y="52"/>
                  <a:pt x="716" y="52"/>
                </a:cubicBezTo>
                <a:cubicBezTo>
                  <a:pt x="680" y="62"/>
                  <a:pt x="645" y="74"/>
                  <a:pt x="610" y="88"/>
                </a:cubicBezTo>
                <a:cubicBezTo>
                  <a:pt x="609" y="88"/>
                  <a:pt x="608" y="88"/>
                  <a:pt x="607" y="88"/>
                </a:cubicBezTo>
                <a:close/>
                <a:moveTo>
                  <a:pt x="1244" y="59"/>
                </a:moveTo>
                <a:cubicBezTo>
                  <a:pt x="1243" y="59"/>
                  <a:pt x="1243" y="59"/>
                  <a:pt x="1242" y="59"/>
                </a:cubicBezTo>
                <a:cubicBezTo>
                  <a:pt x="1235" y="57"/>
                  <a:pt x="1227" y="55"/>
                  <a:pt x="1220" y="53"/>
                </a:cubicBezTo>
                <a:cubicBezTo>
                  <a:pt x="1216" y="51"/>
                  <a:pt x="1213" y="47"/>
                  <a:pt x="1214" y="42"/>
                </a:cubicBezTo>
                <a:cubicBezTo>
                  <a:pt x="1216" y="38"/>
                  <a:pt x="1220" y="35"/>
                  <a:pt x="1225" y="36"/>
                </a:cubicBezTo>
                <a:cubicBezTo>
                  <a:pt x="1232" y="38"/>
                  <a:pt x="1239" y="40"/>
                  <a:pt x="1247" y="43"/>
                </a:cubicBezTo>
                <a:cubicBezTo>
                  <a:pt x="1251" y="44"/>
                  <a:pt x="1254" y="49"/>
                  <a:pt x="1252" y="53"/>
                </a:cubicBezTo>
                <a:cubicBezTo>
                  <a:pt x="1251" y="57"/>
                  <a:pt x="1248" y="59"/>
                  <a:pt x="1244" y="59"/>
                </a:cubicBezTo>
                <a:close/>
                <a:moveTo>
                  <a:pt x="1195" y="46"/>
                </a:moveTo>
                <a:cubicBezTo>
                  <a:pt x="1194" y="46"/>
                  <a:pt x="1194" y="46"/>
                  <a:pt x="1193" y="46"/>
                </a:cubicBezTo>
                <a:cubicBezTo>
                  <a:pt x="1146" y="34"/>
                  <a:pt x="1098" y="26"/>
                  <a:pt x="1050" y="22"/>
                </a:cubicBezTo>
                <a:cubicBezTo>
                  <a:pt x="1050" y="22"/>
                  <a:pt x="1049" y="22"/>
                  <a:pt x="1049" y="22"/>
                </a:cubicBezTo>
                <a:cubicBezTo>
                  <a:pt x="1012" y="18"/>
                  <a:pt x="975" y="17"/>
                  <a:pt x="937" y="18"/>
                </a:cubicBezTo>
                <a:cubicBezTo>
                  <a:pt x="937" y="18"/>
                  <a:pt x="937" y="18"/>
                  <a:pt x="937" y="18"/>
                </a:cubicBezTo>
                <a:cubicBezTo>
                  <a:pt x="933" y="18"/>
                  <a:pt x="929" y="15"/>
                  <a:pt x="929" y="10"/>
                </a:cubicBezTo>
                <a:cubicBezTo>
                  <a:pt x="929" y="5"/>
                  <a:pt x="932" y="1"/>
                  <a:pt x="937" y="1"/>
                </a:cubicBezTo>
                <a:cubicBezTo>
                  <a:pt x="975" y="0"/>
                  <a:pt x="1013" y="1"/>
                  <a:pt x="1051" y="5"/>
                </a:cubicBezTo>
                <a:cubicBezTo>
                  <a:pt x="1051" y="5"/>
                  <a:pt x="1051" y="5"/>
                  <a:pt x="1051" y="5"/>
                </a:cubicBezTo>
                <a:cubicBezTo>
                  <a:pt x="1100" y="9"/>
                  <a:pt x="1149" y="17"/>
                  <a:pt x="1197" y="29"/>
                </a:cubicBezTo>
                <a:cubicBezTo>
                  <a:pt x="1202" y="30"/>
                  <a:pt x="1205" y="35"/>
                  <a:pt x="1203" y="39"/>
                </a:cubicBezTo>
                <a:cubicBezTo>
                  <a:pt x="1202" y="43"/>
                  <a:pt x="1199" y="46"/>
                  <a:pt x="1195" y="46"/>
                </a:cubicBezTo>
                <a:close/>
                <a:moveTo>
                  <a:pt x="886" y="21"/>
                </a:moveTo>
                <a:cubicBezTo>
                  <a:pt x="882" y="21"/>
                  <a:pt x="878" y="18"/>
                  <a:pt x="878" y="13"/>
                </a:cubicBezTo>
                <a:cubicBezTo>
                  <a:pt x="878" y="9"/>
                  <a:pt x="881" y="5"/>
                  <a:pt x="886" y="4"/>
                </a:cubicBezTo>
                <a:cubicBezTo>
                  <a:pt x="888" y="4"/>
                  <a:pt x="891" y="4"/>
                  <a:pt x="894" y="4"/>
                </a:cubicBezTo>
                <a:cubicBezTo>
                  <a:pt x="899" y="3"/>
                  <a:pt x="904" y="3"/>
                  <a:pt x="908" y="3"/>
                </a:cubicBezTo>
                <a:cubicBezTo>
                  <a:pt x="913" y="2"/>
                  <a:pt x="917" y="6"/>
                  <a:pt x="917" y="11"/>
                </a:cubicBezTo>
                <a:cubicBezTo>
                  <a:pt x="918" y="15"/>
                  <a:pt x="914" y="19"/>
                  <a:pt x="909" y="20"/>
                </a:cubicBezTo>
                <a:cubicBezTo>
                  <a:pt x="905" y="20"/>
                  <a:pt x="900" y="20"/>
                  <a:pt x="895" y="21"/>
                </a:cubicBezTo>
                <a:cubicBezTo>
                  <a:pt x="892" y="21"/>
                  <a:pt x="890" y="21"/>
                  <a:pt x="887" y="21"/>
                </a:cubicBezTo>
                <a:cubicBezTo>
                  <a:pt x="887" y="21"/>
                  <a:pt x="887" y="21"/>
                  <a:pt x="886" y="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C49F668A-44DF-4F4C-8060-6CD38A55DF7C}"/>
              </a:ext>
            </a:extLst>
          </p:cNvPr>
          <p:cNvSpPr>
            <a:spLocks noEditPoints="1"/>
          </p:cNvSpPr>
          <p:nvPr/>
        </p:nvSpPr>
        <p:spPr bwMode="auto">
          <a:xfrm>
            <a:off x="-9585770" y="-1690283"/>
            <a:ext cx="16445483" cy="16445483"/>
          </a:xfrm>
          <a:custGeom>
            <a:avLst/>
            <a:gdLst>
              <a:gd name="T0" fmla="*/ 931 w 1861"/>
              <a:gd name="T1" fmla="*/ 1843 h 1860"/>
              <a:gd name="T2" fmla="*/ 1074 w 1861"/>
              <a:gd name="T3" fmla="*/ 1849 h 1860"/>
              <a:gd name="T4" fmla="*/ 867 w 1861"/>
              <a:gd name="T5" fmla="*/ 1850 h 1860"/>
              <a:gd name="T6" fmla="*/ 790 w 1861"/>
              <a:gd name="T7" fmla="*/ 1850 h 1860"/>
              <a:gd name="T8" fmla="*/ 629 w 1861"/>
              <a:gd name="T9" fmla="*/ 1792 h 1860"/>
              <a:gd name="T10" fmla="*/ 1148 w 1861"/>
              <a:gd name="T11" fmla="*/ 1826 h 1860"/>
              <a:gd name="T12" fmla="*/ 1176 w 1861"/>
              <a:gd name="T13" fmla="*/ 1812 h 1860"/>
              <a:gd name="T14" fmla="*/ 1356 w 1861"/>
              <a:gd name="T15" fmla="*/ 1757 h 1860"/>
              <a:gd name="T16" fmla="*/ 597 w 1861"/>
              <a:gd name="T17" fmla="*/ 1798 h 1860"/>
              <a:gd name="T18" fmla="*/ 571 w 1861"/>
              <a:gd name="T19" fmla="*/ 1788 h 1860"/>
              <a:gd name="T20" fmla="*/ 577 w 1861"/>
              <a:gd name="T21" fmla="*/ 1772 h 1860"/>
              <a:gd name="T22" fmla="*/ 1423 w 1861"/>
              <a:gd name="T23" fmla="*/ 1710 h 1860"/>
              <a:gd name="T24" fmla="*/ 1605 w 1861"/>
              <a:gd name="T25" fmla="*/ 1547 h 1860"/>
              <a:gd name="T26" fmla="*/ 350 w 1861"/>
              <a:gd name="T27" fmla="*/ 1657 h 1860"/>
              <a:gd name="T28" fmla="*/ 328 w 1861"/>
              <a:gd name="T29" fmla="*/ 1639 h 1860"/>
              <a:gd name="T30" fmla="*/ 340 w 1861"/>
              <a:gd name="T31" fmla="*/ 1638 h 1860"/>
              <a:gd name="T32" fmla="*/ 1636 w 1861"/>
              <a:gd name="T33" fmla="*/ 1537 h 1860"/>
              <a:gd name="T34" fmla="*/ 1759 w 1861"/>
              <a:gd name="T35" fmla="*/ 1314 h 1860"/>
              <a:gd name="T36" fmla="*/ 158 w 1861"/>
              <a:gd name="T37" fmla="*/ 1448 h 1860"/>
              <a:gd name="T38" fmla="*/ 170 w 1861"/>
              <a:gd name="T39" fmla="*/ 1450 h 1860"/>
              <a:gd name="T40" fmla="*/ 128 w 1861"/>
              <a:gd name="T41" fmla="*/ 1366 h 1860"/>
              <a:gd name="T42" fmla="*/ 14 w 1861"/>
              <a:gd name="T43" fmla="*/ 1086 h 1860"/>
              <a:gd name="T44" fmla="*/ 84 w 1861"/>
              <a:gd name="T45" fmla="*/ 1303 h 1860"/>
              <a:gd name="T46" fmla="*/ 1789 w 1861"/>
              <a:gd name="T47" fmla="*/ 1274 h 1860"/>
              <a:gd name="T48" fmla="*/ 1846 w 1861"/>
              <a:gd name="T49" fmla="*/ 1039 h 1860"/>
              <a:gd name="T50" fmla="*/ 18 w 1861"/>
              <a:gd name="T51" fmla="*/ 1065 h 1860"/>
              <a:gd name="T52" fmla="*/ 18 w 1861"/>
              <a:gd name="T53" fmla="*/ 1065 h 1860"/>
              <a:gd name="T54" fmla="*/ 19 w 1861"/>
              <a:gd name="T55" fmla="*/ 795 h 1860"/>
              <a:gd name="T56" fmla="*/ 15 w 1861"/>
              <a:gd name="T57" fmla="*/ 1037 h 1860"/>
              <a:gd name="T58" fmla="*/ 1848 w 1861"/>
              <a:gd name="T59" fmla="*/ 1027 h 1860"/>
              <a:gd name="T60" fmla="*/ 1838 w 1861"/>
              <a:gd name="T61" fmla="*/ 822 h 1860"/>
              <a:gd name="T62" fmla="*/ 1861 w 1861"/>
              <a:gd name="T63" fmla="*/ 930 h 1860"/>
              <a:gd name="T64" fmla="*/ 24 w 1861"/>
              <a:gd name="T65" fmla="*/ 767 h 1860"/>
              <a:gd name="T66" fmla="*/ 26 w 1861"/>
              <a:gd name="T67" fmla="*/ 756 h 1860"/>
              <a:gd name="T68" fmla="*/ 107 w 1861"/>
              <a:gd name="T69" fmla="*/ 537 h 1860"/>
              <a:gd name="T70" fmla="*/ 1824 w 1861"/>
              <a:gd name="T71" fmla="*/ 739 h 1860"/>
              <a:gd name="T72" fmla="*/ 1763 w 1861"/>
              <a:gd name="T73" fmla="*/ 553 h 1860"/>
              <a:gd name="T74" fmla="*/ 1834 w 1861"/>
              <a:gd name="T75" fmla="*/ 708 h 1860"/>
              <a:gd name="T76" fmla="*/ 104 w 1861"/>
              <a:gd name="T77" fmla="*/ 504 h 1860"/>
              <a:gd name="T78" fmla="*/ 121 w 1861"/>
              <a:gd name="T79" fmla="*/ 490 h 1860"/>
              <a:gd name="T80" fmla="*/ 161 w 1861"/>
              <a:gd name="T81" fmla="*/ 439 h 1860"/>
              <a:gd name="T82" fmla="*/ 1736 w 1861"/>
              <a:gd name="T83" fmla="*/ 482 h 1860"/>
              <a:gd name="T84" fmla="*/ 1569 w 1861"/>
              <a:gd name="T85" fmla="*/ 273 h 1860"/>
              <a:gd name="T86" fmla="*/ 1717 w 1861"/>
              <a:gd name="T87" fmla="*/ 459 h 1860"/>
              <a:gd name="T88" fmla="*/ 284 w 1861"/>
              <a:gd name="T89" fmla="*/ 286 h 1860"/>
              <a:gd name="T90" fmla="*/ 334 w 1861"/>
              <a:gd name="T91" fmla="*/ 216 h 1860"/>
              <a:gd name="T92" fmla="*/ 345 w 1861"/>
              <a:gd name="T93" fmla="*/ 229 h 1860"/>
              <a:gd name="T94" fmla="*/ 1562 w 1861"/>
              <a:gd name="T95" fmla="*/ 247 h 1860"/>
              <a:gd name="T96" fmla="*/ 1341 w 1861"/>
              <a:gd name="T97" fmla="*/ 105 h 1860"/>
              <a:gd name="T98" fmla="*/ 1544 w 1861"/>
              <a:gd name="T99" fmla="*/ 234 h 1860"/>
              <a:gd name="T100" fmla="*/ 512 w 1861"/>
              <a:gd name="T101" fmla="*/ 109 h 1860"/>
              <a:gd name="T102" fmla="*/ 526 w 1861"/>
              <a:gd name="T103" fmla="*/ 93 h 1860"/>
              <a:gd name="T104" fmla="*/ 550 w 1861"/>
              <a:gd name="T105" fmla="*/ 100 h 1860"/>
              <a:gd name="T106" fmla="*/ 1327 w 1861"/>
              <a:gd name="T107" fmla="*/ 89 h 1860"/>
              <a:gd name="T108" fmla="*/ 1079 w 1861"/>
              <a:gd name="T109" fmla="*/ 29 h 1860"/>
              <a:gd name="T110" fmla="*/ 1301 w 1861"/>
              <a:gd name="T111" fmla="*/ 77 h 1860"/>
              <a:gd name="T112" fmla="*/ 770 w 1861"/>
              <a:gd name="T113" fmla="*/ 14 h 1860"/>
              <a:gd name="T114" fmla="*/ 798 w 1861"/>
              <a:gd name="T115" fmla="*/ 10 h 1860"/>
              <a:gd name="T116" fmla="*/ 1024 w 1861"/>
              <a:gd name="T117" fmla="*/ 22 h 1860"/>
              <a:gd name="T118" fmla="*/ 1053 w 1861"/>
              <a:gd name="T119" fmla="*/ 25 h 1860"/>
              <a:gd name="T120" fmla="*/ 1061 w 1861"/>
              <a:gd name="T121" fmla="*/ 1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1" h="1860">
                <a:moveTo>
                  <a:pt x="931" y="1860"/>
                </a:moveTo>
                <a:cubicBezTo>
                  <a:pt x="922" y="1860"/>
                  <a:pt x="912" y="1860"/>
                  <a:pt x="903" y="1860"/>
                </a:cubicBezTo>
                <a:cubicBezTo>
                  <a:pt x="901" y="1860"/>
                  <a:pt x="899" y="1859"/>
                  <a:pt x="897" y="1857"/>
                </a:cubicBezTo>
                <a:cubicBezTo>
                  <a:pt x="896" y="1856"/>
                  <a:pt x="895" y="1854"/>
                  <a:pt x="895" y="1851"/>
                </a:cubicBezTo>
                <a:cubicBezTo>
                  <a:pt x="895" y="1847"/>
                  <a:pt x="899" y="1843"/>
                  <a:pt x="904" y="1843"/>
                </a:cubicBezTo>
                <a:cubicBezTo>
                  <a:pt x="904" y="1843"/>
                  <a:pt x="904" y="1843"/>
                  <a:pt x="904" y="1843"/>
                </a:cubicBezTo>
                <a:cubicBezTo>
                  <a:pt x="913" y="1843"/>
                  <a:pt x="922" y="1843"/>
                  <a:pt x="931" y="1843"/>
                </a:cubicBezTo>
                <a:cubicBezTo>
                  <a:pt x="958" y="1843"/>
                  <a:pt x="985" y="1842"/>
                  <a:pt x="1011" y="1840"/>
                </a:cubicBezTo>
                <a:cubicBezTo>
                  <a:pt x="1031" y="1838"/>
                  <a:pt x="1052" y="1836"/>
                  <a:pt x="1071" y="1833"/>
                </a:cubicBezTo>
                <a:cubicBezTo>
                  <a:pt x="1072" y="1833"/>
                  <a:pt x="1072" y="1833"/>
                  <a:pt x="1072" y="1833"/>
                </a:cubicBezTo>
                <a:cubicBezTo>
                  <a:pt x="1090" y="1830"/>
                  <a:pt x="1108" y="1826"/>
                  <a:pt x="1126" y="1822"/>
                </a:cubicBezTo>
                <a:cubicBezTo>
                  <a:pt x="1131" y="1821"/>
                  <a:pt x="1136" y="1824"/>
                  <a:pt x="1137" y="1829"/>
                </a:cubicBezTo>
                <a:cubicBezTo>
                  <a:pt x="1138" y="1833"/>
                  <a:pt x="1135" y="1838"/>
                  <a:pt x="1130" y="1839"/>
                </a:cubicBezTo>
                <a:cubicBezTo>
                  <a:pt x="1112" y="1843"/>
                  <a:pt x="1093" y="1846"/>
                  <a:pt x="1074" y="1849"/>
                </a:cubicBezTo>
                <a:cubicBezTo>
                  <a:pt x="1074" y="1849"/>
                  <a:pt x="1074" y="1849"/>
                  <a:pt x="1074" y="1849"/>
                </a:cubicBezTo>
                <a:cubicBezTo>
                  <a:pt x="1074" y="1849"/>
                  <a:pt x="1074" y="1849"/>
                  <a:pt x="1074" y="1849"/>
                </a:cubicBezTo>
                <a:cubicBezTo>
                  <a:pt x="1054" y="1853"/>
                  <a:pt x="1033" y="1855"/>
                  <a:pt x="1013" y="1857"/>
                </a:cubicBezTo>
                <a:cubicBezTo>
                  <a:pt x="986" y="1859"/>
                  <a:pt x="958" y="1860"/>
                  <a:pt x="931" y="1860"/>
                </a:cubicBezTo>
                <a:close/>
                <a:moveTo>
                  <a:pt x="875" y="1859"/>
                </a:moveTo>
                <a:cubicBezTo>
                  <a:pt x="875" y="1859"/>
                  <a:pt x="875" y="1859"/>
                  <a:pt x="875" y="1859"/>
                </a:cubicBezTo>
                <a:cubicBezTo>
                  <a:pt x="870" y="1858"/>
                  <a:pt x="867" y="1854"/>
                  <a:pt x="867" y="1850"/>
                </a:cubicBezTo>
                <a:cubicBezTo>
                  <a:pt x="867" y="1845"/>
                  <a:pt x="871" y="1841"/>
                  <a:pt x="876" y="1842"/>
                </a:cubicBezTo>
                <a:cubicBezTo>
                  <a:pt x="878" y="1842"/>
                  <a:pt x="880" y="1843"/>
                  <a:pt x="882" y="1845"/>
                </a:cubicBezTo>
                <a:cubicBezTo>
                  <a:pt x="883" y="1846"/>
                  <a:pt x="884" y="1849"/>
                  <a:pt x="884" y="1851"/>
                </a:cubicBezTo>
                <a:cubicBezTo>
                  <a:pt x="884" y="1855"/>
                  <a:pt x="880" y="1859"/>
                  <a:pt x="875" y="1859"/>
                </a:cubicBezTo>
                <a:close/>
                <a:moveTo>
                  <a:pt x="847" y="1857"/>
                </a:moveTo>
                <a:cubicBezTo>
                  <a:pt x="847" y="1857"/>
                  <a:pt x="847" y="1857"/>
                  <a:pt x="846" y="1857"/>
                </a:cubicBezTo>
                <a:cubicBezTo>
                  <a:pt x="828" y="1855"/>
                  <a:pt x="809" y="1852"/>
                  <a:pt x="790" y="1850"/>
                </a:cubicBezTo>
                <a:cubicBezTo>
                  <a:pt x="745" y="1843"/>
                  <a:pt x="700" y="1832"/>
                  <a:pt x="657" y="1819"/>
                </a:cubicBezTo>
                <a:cubicBezTo>
                  <a:pt x="646" y="1816"/>
                  <a:pt x="635" y="1812"/>
                  <a:pt x="624" y="1808"/>
                </a:cubicBezTo>
                <a:cubicBezTo>
                  <a:pt x="623" y="1808"/>
                  <a:pt x="623" y="1808"/>
                  <a:pt x="623" y="1808"/>
                </a:cubicBezTo>
                <a:cubicBezTo>
                  <a:pt x="623" y="1808"/>
                  <a:pt x="623" y="1808"/>
                  <a:pt x="623" y="1808"/>
                </a:cubicBezTo>
                <a:cubicBezTo>
                  <a:pt x="621" y="1807"/>
                  <a:pt x="620" y="1806"/>
                  <a:pt x="619" y="1804"/>
                </a:cubicBezTo>
                <a:cubicBezTo>
                  <a:pt x="618" y="1802"/>
                  <a:pt x="618" y="1800"/>
                  <a:pt x="619" y="1797"/>
                </a:cubicBezTo>
                <a:cubicBezTo>
                  <a:pt x="620" y="1793"/>
                  <a:pt x="625" y="1791"/>
                  <a:pt x="629" y="1792"/>
                </a:cubicBezTo>
                <a:cubicBezTo>
                  <a:pt x="640" y="1796"/>
                  <a:pt x="651" y="1800"/>
                  <a:pt x="662" y="1803"/>
                </a:cubicBezTo>
                <a:cubicBezTo>
                  <a:pt x="704" y="1816"/>
                  <a:pt x="748" y="1826"/>
                  <a:pt x="792" y="1833"/>
                </a:cubicBezTo>
                <a:cubicBezTo>
                  <a:pt x="811" y="1836"/>
                  <a:pt x="829" y="1838"/>
                  <a:pt x="848" y="1840"/>
                </a:cubicBezTo>
                <a:cubicBezTo>
                  <a:pt x="853" y="1840"/>
                  <a:pt x="856" y="1844"/>
                  <a:pt x="856" y="1849"/>
                </a:cubicBezTo>
                <a:cubicBezTo>
                  <a:pt x="855" y="1853"/>
                  <a:pt x="852" y="1857"/>
                  <a:pt x="847" y="1857"/>
                </a:cubicBezTo>
                <a:close/>
                <a:moveTo>
                  <a:pt x="1156" y="1832"/>
                </a:moveTo>
                <a:cubicBezTo>
                  <a:pt x="1152" y="1832"/>
                  <a:pt x="1149" y="1830"/>
                  <a:pt x="1148" y="1826"/>
                </a:cubicBezTo>
                <a:cubicBezTo>
                  <a:pt x="1146" y="1822"/>
                  <a:pt x="1149" y="1817"/>
                  <a:pt x="1154" y="1816"/>
                </a:cubicBezTo>
                <a:cubicBezTo>
                  <a:pt x="1158" y="1815"/>
                  <a:pt x="1163" y="1817"/>
                  <a:pt x="1164" y="1822"/>
                </a:cubicBezTo>
                <a:cubicBezTo>
                  <a:pt x="1165" y="1826"/>
                  <a:pt x="1162" y="1831"/>
                  <a:pt x="1158" y="1832"/>
                </a:cubicBezTo>
                <a:cubicBezTo>
                  <a:pt x="1157" y="1832"/>
                  <a:pt x="1157" y="1832"/>
                  <a:pt x="1156" y="1832"/>
                </a:cubicBezTo>
                <a:close/>
                <a:moveTo>
                  <a:pt x="1183" y="1825"/>
                </a:moveTo>
                <a:cubicBezTo>
                  <a:pt x="1179" y="1825"/>
                  <a:pt x="1176" y="1823"/>
                  <a:pt x="1175" y="1819"/>
                </a:cubicBezTo>
                <a:cubicBezTo>
                  <a:pt x="1174" y="1817"/>
                  <a:pt x="1175" y="1814"/>
                  <a:pt x="1176" y="1812"/>
                </a:cubicBezTo>
                <a:cubicBezTo>
                  <a:pt x="1177" y="1811"/>
                  <a:pt x="1179" y="1809"/>
                  <a:pt x="1181" y="1808"/>
                </a:cubicBezTo>
                <a:cubicBezTo>
                  <a:pt x="1235" y="1793"/>
                  <a:pt x="1287" y="1773"/>
                  <a:pt x="1337" y="1748"/>
                </a:cubicBezTo>
                <a:cubicBezTo>
                  <a:pt x="1341" y="1746"/>
                  <a:pt x="1345" y="1744"/>
                  <a:pt x="1348" y="1742"/>
                </a:cubicBezTo>
                <a:cubicBezTo>
                  <a:pt x="1361" y="1735"/>
                  <a:pt x="1374" y="1728"/>
                  <a:pt x="1387" y="1721"/>
                </a:cubicBezTo>
                <a:cubicBezTo>
                  <a:pt x="1391" y="1719"/>
                  <a:pt x="1396" y="1720"/>
                  <a:pt x="1398" y="1724"/>
                </a:cubicBezTo>
                <a:cubicBezTo>
                  <a:pt x="1401" y="1728"/>
                  <a:pt x="1399" y="1734"/>
                  <a:pt x="1395" y="1736"/>
                </a:cubicBezTo>
                <a:cubicBezTo>
                  <a:pt x="1383" y="1743"/>
                  <a:pt x="1369" y="1750"/>
                  <a:pt x="1356" y="1757"/>
                </a:cubicBezTo>
                <a:cubicBezTo>
                  <a:pt x="1352" y="1759"/>
                  <a:pt x="1349" y="1761"/>
                  <a:pt x="1345" y="1763"/>
                </a:cubicBezTo>
                <a:cubicBezTo>
                  <a:pt x="1345" y="1763"/>
                  <a:pt x="1345" y="1763"/>
                  <a:pt x="1345" y="1763"/>
                </a:cubicBezTo>
                <a:cubicBezTo>
                  <a:pt x="1345" y="1763"/>
                  <a:pt x="1345" y="1763"/>
                  <a:pt x="1344" y="1763"/>
                </a:cubicBezTo>
                <a:cubicBezTo>
                  <a:pt x="1294" y="1788"/>
                  <a:pt x="1240" y="1809"/>
                  <a:pt x="1185" y="1825"/>
                </a:cubicBezTo>
                <a:cubicBezTo>
                  <a:pt x="1185" y="1825"/>
                  <a:pt x="1184" y="1825"/>
                  <a:pt x="1183" y="1825"/>
                </a:cubicBezTo>
                <a:close/>
                <a:moveTo>
                  <a:pt x="600" y="1799"/>
                </a:moveTo>
                <a:cubicBezTo>
                  <a:pt x="599" y="1799"/>
                  <a:pt x="598" y="1799"/>
                  <a:pt x="597" y="1798"/>
                </a:cubicBezTo>
                <a:cubicBezTo>
                  <a:pt x="595" y="1798"/>
                  <a:pt x="593" y="1796"/>
                  <a:pt x="592" y="1794"/>
                </a:cubicBezTo>
                <a:cubicBezTo>
                  <a:pt x="591" y="1792"/>
                  <a:pt x="591" y="1790"/>
                  <a:pt x="592" y="1787"/>
                </a:cubicBezTo>
                <a:cubicBezTo>
                  <a:pt x="594" y="1783"/>
                  <a:pt x="599" y="1781"/>
                  <a:pt x="603" y="1783"/>
                </a:cubicBezTo>
                <a:cubicBezTo>
                  <a:pt x="607" y="1784"/>
                  <a:pt x="610" y="1789"/>
                  <a:pt x="608" y="1793"/>
                </a:cubicBezTo>
                <a:cubicBezTo>
                  <a:pt x="607" y="1797"/>
                  <a:pt x="604" y="1799"/>
                  <a:pt x="600" y="1799"/>
                </a:cubicBezTo>
                <a:close/>
                <a:moveTo>
                  <a:pt x="574" y="1788"/>
                </a:moveTo>
                <a:cubicBezTo>
                  <a:pt x="573" y="1788"/>
                  <a:pt x="572" y="1788"/>
                  <a:pt x="571" y="1788"/>
                </a:cubicBezTo>
                <a:cubicBezTo>
                  <a:pt x="553" y="1780"/>
                  <a:pt x="536" y="1772"/>
                  <a:pt x="519" y="1764"/>
                </a:cubicBezTo>
                <a:cubicBezTo>
                  <a:pt x="467" y="1739"/>
                  <a:pt x="418" y="1709"/>
                  <a:pt x="373" y="1675"/>
                </a:cubicBezTo>
                <a:cubicBezTo>
                  <a:pt x="373" y="1675"/>
                  <a:pt x="373" y="1675"/>
                  <a:pt x="373" y="1675"/>
                </a:cubicBezTo>
                <a:cubicBezTo>
                  <a:pt x="369" y="1672"/>
                  <a:pt x="368" y="1666"/>
                  <a:pt x="371" y="1663"/>
                </a:cubicBezTo>
                <a:cubicBezTo>
                  <a:pt x="374" y="1659"/>
                  <a:pt x="379" y="1658"/>
                  <a:pt x="383" y="1661"/>
                </a:cubicBezTo>
                <a:cubicBezTo>
                  <a:pt x="428" y="1694"/>
                  <a:pt x="476" y="1724"/>
                  <a:pt x="526" y="1749"/>
                </a:cubicBezTo>
                <a:cubicBezTo>
                  <a:pt x="543" y="1757"/>
                  <a:pt x="560" y="1765"/>
                  <a:pt x="577" y="1772"/>
                </a:cubicBezTo>
                <a:cubicBezTo>
                  <a:pt x="581" y="1774"/>
                  <a:pt x="583" y="1779"/>
                  <a:pt x="582" y="1783"/>
                </a:cubicBezTo>
                <a:cubicBezTo>
                  <a:pt x="580" y="1786"/>
                  <a:pt x="577" y="1788"/>
                  <a:pt x="574" y="1788"/>
                </a:cubicBezTo>
                <a:close/>
                <a:moveTo>
                  <a:pt x="1415" y="1723"/>
                </a:moveTo>
                <a:cubicBezTo>
                  <a:pt x="1412" y="1723"/>
                  <a:pt x="1410" y="1721"/>
                  <a:pt x="1408" y="1719"/>
                </a:cubicBezTo>
                <a:cubicBezTo>
                  <a:pt x="1407" y="1717"/>
                  <a:pt x="1407" y="1714"/>
                  <a:pt x="1407" y="1712"/>
                </a:cubicBezTo>
                <a:cubicBezTo>
                  <a:pt x="1408" y="1710"/>
                  <a:pt x="1409" y="1708"/>
                  <a:pt x="1411" y="1707"/>
                </a:cubicBezTo>
                <a:cubicBezTo>
                  <a:pt x="1415" y="1704"/>
                  <a:pt x="1420" y="1706"/>
                  <a:pt x="1423" y="1710"/>
                </a:cubicBezTo>
                <a:cubicBezTo>
                  <a:pt x="1425" y="1714"/>
                  <a:pt x="1424" y="1719"/>
                  <a:pt x="1420" y="1721"/>
                </a:cubicBezTo>
                <a:cubicBezTo>
                  <a:pt x="1418" y="1722"/>
                  <a:pt x="1417" y="1723"/>
                  <a:pt x="1415" y="1723"/>
                </a:cubicBezTo>
                <a:close/>
                <a:moveTo>
                  <a:pt x="1439" y="1707"/>
                </a:moveTo>
                <a:cubicBezTo>
                  <a:pt x="1436" y="1707"/>
                  <a:pt x="1434" y="1706"/>
                  <a:pt x="1432" y="1704"/>
                </a:cubicBezTo>
                <a:cubicBezTo>
                  <a:pt x="1429" y="1700"/>
                  <a:pt x="1431" y="1694"/>
                  <a:pt x="1434" y="1692"/>
                </a:cubicBezTo>
                <a:cubicBezTo>
                  <a:pt x="1481" y="1661"/>
                  <a:pt x="1525" y="1626"/>
                  <a:pt x="1566" y="1587"/>
                </a:cubicBezTo>
                <a:cubicBezTo>
                  <a:pt x="1579" y="1574"/>
                  <a:pt x="1592" y="1560"/>
                  <a:pt x="1605" y="1547"/>
                </a:cubicBezTo>
                <a:cubicBezTo>
                  <a:pt x="1608" y="1543"/>
                  <a:pt x="1613" y="1543"/>
                  <a:pt x="1617" y="1546"/>
                </a:cubicBezTo>
                <a:cubicBezTo>
                  <a:pt x="1620" y="1549"/>
                  <a:pt x="1620" y="1555"/>
                  <a:pt x="1617" y="1558"/>
                </a:cubicBezTo>
                <a:cubicBezTo>
                  <a:pt x="1604" y="1572"/>
                  <a:pt x="1591" y="1586"/>
                  <a:pt x="1577" y="1599"/>
                </a:cubicBezTo>
                <a:cubicBezTo>
                  <a:pt x="1536" y="1639"/>
                  <a:pt x="1491" y="1675"/>
                  <a:pt x="1444" y="1706"/>
                </a:cubicBezTo>
                <a:cubicBezTo>
                  <a:pt x="1442" y="1707"/>
                  <a:pt x="1441" y="1707"/>
                  <a:pt x="1439" y="1707"/>
                </a:cubicBezTo>
                <a:close/>
                <a:moveTo>
                  <a:pt x="356" y="1659"/>
                </a:moveTo>
                <a:cubicBezTo>
                  <a:pt x="354" y="1659"/>
                  <a:pt x="352" y="1658"/>
                  <a:pt x="350" y="1657"/>
                </a:cubicBezTo>
                <a:cubicBezTo>
                  <a:pt x="348" y="1656"/>
                  <a:pt x="347" y="1654"/>
                  <a:pt x="347" y="1651"/>
                </a:cubicBezTo>
                <a:cubicBezTo>
                  <a:pt x="347" y="1649"/>
                  <a:pt x="347" y="1647"/>
                  <a:pt x="349" y="1645"/>
                </a:cubicBezTo>
                <a:cubicBezTo>
                  <a:pt x="352" y="1642"/>
                  <a:pt x="357" y="1641"/>
                  <a:pt x="361" y="1644"/>
                </a:cubicBezTo>
                <a:cubicBezTo>
                  <a:pt x="364" y="1647"/>
                  <a:pt x="365" y="1652"/>
                  <a:pt x="362" y="1656"/>
                </a:cubicBezTo>
                <a:cubicBezTo>
                  <a:pt x="361" y="1658"/>
                  <a:pt x="358" y="1659"/>
                  <a:pt x="356" y="1659"/>
                </a:cubicBezTo>
                <a:close/>
                <a:moveTo>
                  <a:pt x="334" y="1641"/>
                </a:moveTo>
                <a:cubicBezTo>
                  <a:pt x="332" y="1641"/>
                  <a:pt x="330" y="1640"/>
                  <a:pt x="328" y="1639"/>
                </a:cubicBezTo>
                <a:cubicBezTo>
                  <a:pt x="314" y="1627"/>
                  <a:pt x="300" y="1614"/>
                  <a:pt x="286" y="1601"/>
                </a:cubicBezTo>
                <a:cubicBezTo>
                  <a:pt x="245" y="1561"/>
                  <a:pt x="207" y="1518"/>
                  <a:pt x="174" y="1471"/>
                </a:cubicBezTo>
                <a:cubicBezTo>
                  <a:pt x="171" y="1467"/>
                  <a:pt x="172" y="1462"/>
                  <a:pt x="176" y="1459"/>
                </a:cubicBezTo>
                <a:cubicBezTo>
                  <a:pt x="180" y="1457"/>
                  <a:pt x="185" y="1458"/>
                  <a:pt x="188" y="1461"/>
                </a:cubicBezTo>
                <a:cubicBezTo>
                  <a:pt x="220" y="1507"/>
                  <a:pt x="257" y="1550"/>
                  <a:pt x="298" y="1588"/>
                </a:cubicBezTo>
                <a:cubicBezTo>
                  <a:pt x="311" y="1601"/>
                  <a:pt x="325" y="1614"/>
                  <a:pt x="339" y="1626"/>
                </a:cubicBezTo>
                <a:cubicBezTo>
                  <a:pt x="343" y="1629"/>
                  <a:pt x="343" y="1634"/>
                  <a:pt x="340" y="1638"/>
                </a:cubicBezTo>
                <a:cubicBezTo>
                  <a:pt x="339" y="1640"/>
                  <a:pt x="336" y="1641"/>
                  <a:pt x="334" y="1641"/>
                </a:cubicBezTo>
                <a:close/>
                <a:moveTo>
                  <a:pt x="1630" y="1540"/>
                </a:moveTo>
                <a:cubicBezTo>
                  <a:pt x="1628" y="1540"/>
                  <a:pt x="1626" y="1539"/>
                  <a:pt x="1624" y="1538"/>
                </a:cubicBezTo>
                <a:cubicBezTo>
                  <a:pt x="1621" y="1535"/>
                  <a:pt x="1620" y="1529"/>
                  <a:pt x="1623" y="1526"/>
                </a:cubicBezTo>
                <a:cubicBezTo>
                  <a:pt x="1626" y="1522"/>
                  <a:pt x="1632" y="1522"/>
                  <a:pt x="1635" y="1525"/>
                </a:cubicBezTo>
                <a:cubicBezTo>
                  <a:pt x="1637" y="1526"/>
                  <a:pt x="1638" y="1528"/>
                  <a:pt x="1638" y="1531"/>
                </a:cubicBezTo>
                <a:cubicBezTo>
                  <a:pt x="1638" y="1533"/>
                  <a:pt x="1638" y="1535"/>
                  <a:pt x="1636" y="1537"/>
                </a:cubicBezTo>
                <a:cubicBezTo>
                  <a:pt x="1634" y="1539"/>
                  <a:pt x="1632" y="1540"/>
                  <a:pt x="1630" y="1540"/>
                </a:cubicBezTo>
                <a:close/>
                <a:moveTo>
                  <a:pt x="1648" y="1518"/>
                </a:moveTo>
                <a:cubicBezTo>
                  <a:pt x="1646" y="1518"/>
                  <a:pt x="1644" y="1517"/>
                  <a:pt x="1642" y="1516"/>
                </a:cubicBezTo>
                <a:cubicBezTo>
                  <a:pt x="1641" y="1515"/>
                  <a:pt x="1640" y="1513"/>
                  <a:pt x="1639" y="1510"/>
                </a:cubicBezTo>
                <a:cubicBezTo>
                  <a:pt x="1639" y="1508"/>
                  <a:pt x="1640" y="1506"/>
                  <a:pt x="1641" y="1504"/>
                </a:cubicBezTo>
                <a:cubicBezTo>
                  <a:pt x="1676" y="1461"/>
                  <a:pt x="1707" y="1414"/>
                  <a:pt x="1734" y="1364"/>
                </a:cubicBezTo>
                <a:cubicBezTo>
                  <a:pt x="1743" y="1348"/>
                  <a:pt x="1751" y="1331"/>
                  <a:pt x="1759" y="1314"/>
                </a:cubicBezTo>
                <a:cubicBezTo>
                  <a:pt x="1761" y="1310"/>
                  <a:pt x="1766" y="1308"/>
                  <a:pt x="1770" y="1310"/>
                </a:cubicBezTo>
                <a:cubicBezTo>
                  <a:pt x="1775" y="1312"/>
                  <a:pt x="1776" y="1317"/>
                  <a:pt x="1775" y="1321"/>
                </a:cubicBezTo>
                <a:cubicBezTo>
                  <a:pt x="1767" y="1338"/>
                  <a:pt x="1758" y="1356"/>
                  <a:pt x="1749" y="1372"/>
                </a:cubicBezTo>
                <a:cubicBezTo>
                  <a:pt x="1722" y="1423"/>
                  <a:pt x="1690" y="1471"/>
                  <a:pt x="1654" y="1515"/>
                </a:cubicBezTo>
                <a:cubicBezTo>
                  <a:pt x="1653" y="1517"/>
                  <a:pt x="1650" y="1518"/>
                  <a:pt x="1648" y="1518"/>
                </a:cubicBezTo>
                <a:close/>
                <a:moveTo>
                  <a:pt x="165" y="1452"/>
                </a:moveTo>
                <a:cubicBezTo>
                  <a:pt x="162" y="1452"/>
                  <a:pt x="159" y="1450"/>
                  <a:pt x="158" y="1448"/>
                </a:cubicBezTo>
                <a:cubicBezTo>
                  <a:pt x="158" y="1448"/>
                  <a:pt x="158" y="1448"/>
                  <a:pt x="158" y="1448"/>
                </a:cubicBezTo>
                <a:cubicBezTo>
                  <a:pt x="158" y="1448"/>
                  <a:pt x="158" y="1448"/>
                  <a:pt x="158" y="1448"/>
                </a:cubicBezTo>
                <a:cubicBezTo>
                  <a:pt x="157" y="1446"/>
                  <a:pt x="156" y="1444"/>
                  <a:pt x="157" y="1441"/>
                </a:cubicBezTo>
                <a:cubicBezTo>
                  <a:pt x="157" y="1439"/>
                  <a:pt x="158" y="1437"/>
                  <a:pt x="160" y="1436"/>
                </a:cubicBezTo>
                <a:cubicBezTo>
                  <a:pt x="164" y="1434"/>
                  <a:pt x="169" y="1435"/>
                  <a:pt x="172" y="1438"/>
                </a:cubicBezTo>
                <a:cubicBezTo>
                  <a:pt x="172" y="1438"/>
                  <a:pt x="172" y="1438"/>
                  <a:pt x="172" y="1438"/>
                </a:cubicBezTo>
                <a:cubicBezTo>
                  <a:pt x="175" y="1442"/>
                  <a:pt x="173" y="1448"/>
                  <a:pt x="170" y="1450"/>
                </a:cubicBezTo>
                <a:cubicBezTo>
                  <a:pt x="168" y="1451"/>
                  <a:pt x="167" y="1452"/>
                  <a:pt x="165" y="1452"/>
                </a:cubicBezTo>
                <a:close/>
                <a:moveTo>
                  <a:pt x="150" y="1428"/>
                </a:moveTo>
                <a:cubicBezTo>
                  <a:pt x="147" y="1428"/>
                  <a:pt x="144" y="1426"/>
                  <a:pt x="142" y="1424"/>
                </a:cubicBezTo>
                <a:cubicBezTo>
                  <a:pt x="132" y="1408"/>
                  <a:pt x="122" y="1391"/>
                  <a:pt x="114" y="1375"/>
                </a:cubicBezTo>
                <a:cubicBezTo>
                  <a:pt x="112" y="1373"/>
                  <a:pt x="112" y="1370"/>
                  <a:pt x="113" y="1368"/>
                </a:cubicBezTo>
                <a:cubicBezTo>
                  <a:pt x="113" y="1366"/>
                  <a:pt x="115" y="1364"/>
                  <a:pt x="117" y="1363"/>
                </a:cubicBezTo>
                <a:cubicBezTo>
                  <a:pt x="121" y="1361"/>
                  <a:pt x="126" y="1362"/>
                  <a:pt x="128" y="1366"/>
                </a:cubicBezTo>
                <a:cubicBezTo>
                  <a:pt x="137" y="1383"/>
                  <a:pt x="147" y="1399"/>
                  <a:pt x="157" y="1415"/>
                </a:cubicBezTo>
                <a:cubicBezTo>
                  <a:pt x="159" y="1419"/>
                  <a:pt x="158" y="1424"/>
                  <a:pt x="154" y="1427"/>
                </a:cubicBezTo>
                <a:cubicBezTo>
                  <a:pt x="153" y="1427"/>
                  <a:pt x="151" y="1428"/>
                  <a:pt x="150" y="1428"/>
                </a:cubicBezTo>
                <a:close/>
                <a:moveTo>
                  <a:pt x="84" y="1303"/>
                </a:moveTo>
                <a:cubicBezTo>
                  <a:pt x="81" y="1303"/>
                  <a:pt x="78" y="1301"/>
                  <a:pt x="76" y="1298"/>
                </a:cubicBezTo>
                <a:cubicBezTo>
                  <a:pt x="70" y="1283"/>
                  <a:pt x="64" y="1267"/>
                  <a:pt x="58" y="1251"/>
                </a:cubicBezTo>
                <a:cubicBezTo>
                  <a:pt x="38" y="1198"/>
                  <a:pt x="23" y="1142"/>
                  <a:pt x="14" y="1086"/>
                </a:cubicBezTo>
                <a:cubicBezTo>
                  <a:pt x="13" y="1084"/>
                  <a:pt x="14" y="1082"/>
                  <a:pt x="15" y="1080"/>
                </a:cubicBezTo>
                <a:cubicBezTo>
                  <a:pt x="16" y="1078"/>
                  <a:pt x="18" y="1077"/>
                  <a:pt x="21" y="1076"/>
                </a:cubicBezTo>
                <a:cubicBezTo>
                  <a:pt x="25" y="1076"/>
                  <a:pt x="30" y="1079"/>
                  <a:pt x="30" y="1083"/>
                </a:cubicBezTo>
                <a:cubicBezTo>
                  <a:pt x="40" y="1138"/>
                  <a:pt x="54" y="1193"/>
                  <a:pt x="74" y="1246"/>
                </a:cubicBezTo>
                <a:cubicBezTo>
                  <a:pt x="79" y="1261"/>
                  <a:pt x="86" y="1276"/>
                  <a:pt x="92" y="1292"/>
                </a:cubicBezTo>
                <a:cubicBezTo>
                  <a:pt x="94" y="1296"/>
                  <a:pt x="92" y="1301"/>
                  <a:pt x="88" y="1303"/>
                </a:cubicBezTo>
                <a:cubicBezTo>
                  <a:pt x="87" y="1303"/>
                  <a:pt x="85" y="1303"/>
                  <a:pt x="84" y="1303"/>
                </a:cubicBezTo>
                <a:close/>
                <a:moveTo>
                  <a:pt x="1778" y="1300"/>
                </a:moveTo>
                <a:cubicBezTo>
                  <a:pt x="1777" y="1300"/>
                  <a:pt x="1776" y="1300"/>
                  <a:pt x="1775" y="1300"/>
                </a:cubicBezTo>
                <a:cubicBezTo>
                  <a:pt x="1771" y="1298"/>
                  <a:pt x="1769" y="1293"/>
                  <a:pt x="1771" y="1289"/>
                </a:cubicBezTo>
                <a:cubicBezTo>
                  <a:pt x="1772" y="1284"/>
                  <a:pt x="1777" y="1282"/>
                  <a:pt x="1782" y="1284"/>
                </a:cubicBezTo>
                <a:cubicBezTo>
                  <a:pt x="1786" y="1286"/>
                  <a:pt x="1788" y="1291"/>
                  <a:pt x="1786" y="1295"/>
                </a:cubicBezTo>
                <a:cubicBezTo>
                  <a:pt x="1785" y="1298"/>
                  <a:pt x="1782" y="1300"/>
                  <a:pt x="1778" y="1300"/>
                </a:cubicBezTo>
                <a:close/>
                <a:moveTo>
                  <a:pt x="1789" y="1274"/>
                </a:moveTo>
                <a:cubicBezTo>
                  <a:pt x="1788" y="1274"/>
                  <a:pt x="1787" y="1274"/>
                  <a:pt x="1786" y="1274"/>
                </a:cubicBezTo>
                <a:cubicBezTo>
                  <a:pt x="1784" y="1273"/>
                  <a:pt x="1782" y="1271"/>
                  <a:pt x="1781" y="1269"/>
                </a:cubicBezTo>
                <a:cubicBezTo>
                  <a:pt x="1780" y="1267"/>
                  <a:pt x="1780" y="1265"/>
                  <a:pt x="1781" y="1263"/>
                </a:cubicBezTo>
                <a:cubicBezTo>
                  <a:pt x="1787" y="1248"/>
                  <a:pt x="1792" y="1234"/>
                  <a:pt x="1797" y="1219"/>
                </a:cubicBezTo>
                <a:cubicBezTo>
                  <a:pt x="1810" y="1181"/>
                  <a:pt x="1820" y="1141"/>
                  <a:pt x="1828" y="1101"/>
                </a:cubicBezTo>
                <a:cubicBezTo>
                  <a:pt x="1831" y="1083"/>
                  <a:pt x="1834" y="1065"/>
                  <a:pt x="1836" y="1046"/>
                </a:cubicBezTo>
                <a:cubicBezTo>
                  <a:pt x="1837" y="1041"/>
                  <a:pt x="1841" y="1038"/>
                  <a:pt x="1846" y="1039"/>
                </a:cubicBezTo>
                <a:cubicBezTo>
                  <a:pt x="1851" y="1039"/>
                  <a:pt x="1854" y="1044"/>
                  <a:pt x="1853" y="1048"/>
                </a:cubicBezTo>
                <a:cubicBezTo>
                  <a:pt x="1851" y="1067"/>
                  <a:pt x="1848" y="1086"/>
                  <a:pt x="1844" y="1105"/>
                </a:cubicBezTo>
                <a:cubicBezTo>
                  <a:pt x="1837" y="1145"/>
                  <a:pt x="1826" y="1185"/>
                  <a:pt x="1813" y="1224"/>
                </a:cubicBezTo>
                <a:cubicBezTo>
                  <a:pt x="1808" y="1239"/>
                  <a:pt x="1803" y="1254"/>
                  <a:pt x="1797" y="1269"/>
                </a:cubicBezTo>
                <a:cubicBezTo>
                  <a:pt x="1797" y="1269"/>
                  <a:pt x="1797" y="1269"/>
                  <a:pt x="1797" y="1269"/>
                </a:cubicBezTo>
                <a:cubicBezTo>
                  <a:pt x="1796" y="1272"/>
                  <a:pt x="1793" y="1274"/>
                  <a:pt x="1789" y="1274"/>
                </a:cubicBezTo>
                <a:close/>
                <a:moveTo>
                  <a:pt x="18" y="1065"/>
                </a:moveTo>
                <a:cubicBezTo>
                  <a:pt x="13" y="1065"/>
                  <a:pt x="10" y="1062"/>
                  <a:pt x="9" y="1058"/>
                </a:cubicBezTo>
                <a:cubicBezTo>
                  <a:pt x="9" y="1056"/>
                  <a:pt x="10" y="1053"/>
                  <a:pt x="11" y="1052"/>
                </a:cubicBezTo>
                <a:cubicBezTo>
                  <a:pt x="12" y="1050"/>
                  <a:pt x="14" y="1049"/>
                  <a:pt x="16" y="1048"/>
                </a:cubicBezTo>
                <a:cubicBezTo>
                  <a:pt x="21" y="1048"/>
                  <a:pt x="25" y="1051"/>
                  <a:pt x="26" y="1056"/>
                </a:cubicBezTo>
                <a:cubicBezTo>
                  <a:pt x="26" y="1058"/>
                  <a:pt x="26" y="1060"/>
                  <a:pt x="24" y="1062"/>
                </a:cubicBezTo>
                <a:cubicBezTo>
                  <a:pt x="23" y="1064"/>
                  <a:pt x="21" y="1065"/>
                  <a:pt x="19" y="1065"/>
                </a:cubicBezTo>
                <a:cubicBezTo>
                  <a:pt x="18" y="1065"/>
                  <a:pt x="18" y="1065"/>
                  <a:pt x="18" y="1065"/>
                </a:cubicBezTo>
                <a:close/>
                <a:moveTo>
                  <a:pt x="14" y="1037"/>
                </a:moveTo>
                <a:cubicBezTo>
                  <a:pt x="10" y="1037"/>
                  <a:pt x="6" y="1034"/>
                  <a:pt x="6" y="1030"/>
                </a:cubicBezTo>
                <a:cubicBezTo>
                  <a:pt x="4" y="1011"/>
                  <a:pt x="2" y="992"/>
                  <a:pt x="1" y="973"/>
                </a:cubicBezTo>
                <a:cubicBezTo>
                  <a:pt x="1" y="965"/>
                  <a:pt x="1" y="956"/>
                  <a:pt x="1" y="949"/>
                </a:cubicBezTo>
                <a:cubicBezTo>
                  <a:pt x="1" y="943"/>
                  <a:pt x="0" y="937"/>
                  <a:pt x="0" y="931"/>
                </a:cubicBezTo>
                <a:cubicBezTo>
                  <a:pt x="0" y="888"/>
                  <a:pt x="4" y="845"/>
                  <a:pt x="9" y="802"/>
                </a:cubicBezTo>
                <a:cubicBezTo>
                  <a:pt x="10" y="797"/>
                  <a:pt x="15" y="794"/>
                  <a:pt x="19" y="795"/>
                </a:cubicBezTo>
                <a:cubicBezTo>
                  <a:pt x="21" y="795"/>
                  <a:pt x="23" y="796"/>
                  <a:pt x="25" y="798"/>
                </a:cubicBezTo>
                <a:cubicBezTo>
                  <a:pt x="26" y="800"/>
                  <a:pt x="27" y="802"/>
                  <a:pt x="26" y="804"/>
                </a:cubicBezTo>
                <a:cubicBezTo>
                  <a:pt x="20" y="846"/>
                  <a:pt x="17" y="889"/>
                  <a:pt x="17" y="931"/>
                </a:cubicBezTo>
                <a:cubicBezTo>
                  <a:pt x="17" y="937"/>
                  <a:pt x="17" y="943"/>
                  <a:pt x="18" y="948"/>
                </a:cubicBezTo>
                <a:cubicBezTo>
                  <a:pt x="18" y="956"/>
                  <a:pt x="18" y="964"/>
                  <a:pt x="18" y="972"/>
                </a:cubicBezTo>
                <a:cubicBezTo>
                  <a:pt x="19" y="990"/>
                  <a:pt x="21" y="1009"/>
                  <a:pt x="23" y="1028"/>
                </a:cubicBezTo>
                <a:cubicBezTo>
                  <a:pt x="23" y="1032"/>
                  <a:pt x="20" y="1037"/>
                  <a:pt x="15" y="1037"/>
                </a:cubicBezTo>
                <a:cubicBezTo>
                  <a:pt x="15" y="1037"/>
                  <a:pt x="14" y="1037"/>
                  <a:pt x="14" y="1037"/>
                </a:cubicBezTo>
                <a:close/>
                <a:moveTo>
                  <a:pt x="1848" y="1027"/>
                </a:moveTo>
                <a:cubicBezTo>
                  <a:pt x="1848" y="1027"/>
                  <a:pt x="1847" y="1027"/>
                  <a:pt x="1847" y="1027"/>
                </a:cubicBezTo>
                <a:cubicBezTo>
                  <a:pt x="1843" y="1027"/>
                  <a:pt x="1839" y="1023"/>
                  <a:pt x="1840" y="1018"/>
                </a:cubicBezTo>
                <a:cubicBezTo>
                  <a:pt x="1840" y="1013"/>
                  <a:pt x="1844" y="1010"/>
                  <a:pt x="1849" y="1011"/>
                </a:cubicBezTo>
                <a:cubicBezTo>
                  <a:pt x="1854" y="1011"/>
                  <a:pt x="1857" y="1015"/>
                  <a:pt x="1856" y="1020"/>
                </a:cubicBezTo>
                <a:cubicBezTo>
                  <a:pt x="1856" y="1024"/>
                  <a:pt x="1852" y="1027"/>
                  <a:pt x="1848" y="1027"/>
                </a:cubicBezTo>
                <a:close/>
                <a:moveTo>
                  <a:pt x="1850" y="999"/>
                </a:moveTo>
                <a:cubicBezTo>
                  <a:pt x="1850" y="999"/>
                  <a:pt x="1850" y="999"/>
                  <a:pt x="1850" y="999"/>
                </a:cubicBezTo>
                <a:cubicBezTo>
                  <a:pt x="1848" y="999"/>
                  <a:pt x="1845" y="998"/>
                  <a:pt x="1844" y="996"/>
                </a:cubicBezTo>
                <a:cubicBezTo>
                  <a:pt x="1842" y="995"/>
                  <a:pt x="1842" y="992"/>
                  <a:pt x="1842" y="990"/>
                </a:cubicBezTo>
                <a:cubicBezTo>
                  <a:pt x="1843" y="970"/>
                  <a:pt x="1844" y="950"/>
                  <a:pt x="1844" y="930"/>
                </a:cubicBezTo>
                <a:cubicBezTo>
                  <a:pt x="1844" y="910"/>
                  <a:pt x="1843" y="890"/>
                  <a:pt x="1842" y="871"/>
                </a:cubicBezTo>
                <a:cubicBezTo>
                  <a:pt x="1841" y="854"/>
                  <a:pt x="1839" y="838"/>
                  <a:pt x="1838" y="822"/>
                </a:cubicBezTo>
                <a:cubicBezTo>
                  <a:pt x="1835" y="804"/>
                  <a:pt x="1833" y="785"/>
                  <a:pt x="1829" y="767"/>
                </a:cubicBezTo>
                <a:cubicBezTo>
                  <a:pt x="1829" y="765"/>
                  <a:pt x="1829" y="762"/>
                  <a:pt x="1831" y="761"/>
                </a:cubicBezTo>
                <a:cubicBezTo>
                  <a:pt x="1832" y="759"/>
                  <a:pt x="1834" y="757"/>
                  <a:pt x="1836" y="757"/>
                </a:cubicBezTo>
                <a:cubicBezTo>
                  <a:pt x="1841" y="756"/>
                  <a:pt x="1845" y="759"/>
                  <a:pt x="1846" y="764"/>
                </a:cubicBezTo>
                <a:cubicBezTo>
                  <a:pt x="1849" y="783"/>
                  <a:pt x="1852" y="802"/>
                  <a:pt x="1854" y="820"/>
                </a:cubicBezTo>
                <a:cubicBezTo>
                  <a:pt x="1856" y="837"/>
                  <a:pt x="1858" y="853"/>
                  <a:pt x="1859" y="869"/>
                </a:cubicBezTo>
                <a:cubicBezTo>
                  <a:pt x="1860" y="889"/>
                  <a:pt x="1861" y="910"/>
                  <a:pt x="1861" y="930"/>
                </a:cubicBezTo>
                <a:cubicBezTo>
                  <a:pt x="1861" y="950"/>
                  <a:pt x="1860" y="971"/>
                  <a:pt x="1859" y="991"/>
                </a:cubicBezTo>
                <a:cubicBezTo>
                  <a:pt x="1859" y="996"/>
                  <a:pt x="1855" y="999"/>
                  <a:pt x="1850" y="999"/>
                </a:cubicBezTo>
                <a:close/>
                <a:moveTo>
                  <a:pt x="22" y="784"/>
                </a:moveTo>
                <a:cubicBezTo>
                  <a:pt x="22" y="784"/>
                  <a:pt x="21" y="784"/>
                  <a:pt x="21" y="783"/>
                </a:cubicBezTo>
                <a:cubicBezTo>
                  <a:pt x="16" y="783"/>
                  <a:pt x="13" y="778"/>
                  <a:pt x="14" y="774"/>
                </a:cubicBezTo>
                <a:cubicBezTo>
                  <a:pt x="14" y="773"/>
                  <a:pt x="14" y="773"/>
                  <a:pt x="14" y="773"/>
                </a:cubicBezTo>
                <a:cubicBezTo>
                  <a:pt x="15" y="769"/>
                  <a:pt x="19" y="766"/>
                  <a:pt x="24" y="767"/>
                </a:cubicBezTo>
                <a:cubicBezTo>
                  <a:pt x="26" y="767"/>
                  <a:pt x="28" y="768"/>
                  <a:pt x="29" y="770"/>
                </a:cubicBezTo>
                <a:cubicBezTo>
                  <a:pt x="30" y="772"/>
                  <a:pt x="31" y="774"/>
                  <a:pt x="31" y="776"/>
                </a:cubicBezTo>
                <a:cubicBezTo>
                  <a:pt x="31" y="776"/>
                  <a:pt x="31" y="776"/>
                  <a:pt x="31" y="776"/>
                </a:cubicBezTo>
                <a:cubicBezTo>
                  <a:pt x="31" y="777"/>
                  <a:pt x="31" y="777"/>
                  <a:pt x="31" y="777"/>
                </a:cubicBezTo>
                <a:cubicBezTo>
                  <a:pt x="30" y="781"/>
                  <a:pt x="26" y="784"/>
                  <a:pt x="22" y="784"/>
                </a:cubicBezTo>
                <a:close/>
                <a:moveTo>
                  <a:pt x="27" y="756"/>
                </a:moveTo>
                <a:cubicBezTo>
                  <a:pt x="27" y="756"/>
                  <a:pt x="26" y="756"/>
                  <a:pt x="26" y="756"/>
                </a:cubicBezTo>
                <a:cubicBezTo>
                  <a:pt x="21" y="755"/>
                  <a:pt x="18" y="750"/>
                  <a:pt x="19" y="746"/>
                </a:cubicBezTo>
                <a:cubicBezTo>
                  <a:pt x="23" y="727"/>
                  <a:pt x="27" y="708"/>
                  <a:pt x="32" y="690"/>
                </a:cubicBezTo>
                <a:cubicBezTo>
                  <a:pt x="41" y="658"/>
                  <a:pt x="51" y="627"/>
                  <a:pt x="63" y="596"/>
                </a:cubicBezTo>
                <a:cubicBezTo>
                  <a:pt x="71" y="574"/>
                  <a:pt x="81" y="551"/>
                  <a:pt x="91" y="530"/>
                </a:cubicBezTo>
                <a:cubicBezTo>
                  <a:pt x="91" y="529"/>
                  <a:pt x="91" y="529"/>
                  <a:pt x="91" y="529"/>
                </a:cubicBezTo>
                <a:cubicBezTo>
                  <a:pt x="93" y="525"/>
                  <a:pt x="99" y="524"/>
                  <a:pt x="103" y="526"/>
                </a:cubicBezTo>
                <a:cubicBezTo>
                  <a:pt x="107" y="528"/>
                  <a:pt x="109" y="533"/>
                  <a:pt x="107" y="537"/>
                </a:cubicBezTo>
                <a:cubicBezTo>
                  <a:pt x="96" y="558"/>
                  <a:pt x="87" y="580"/>
                  <a:pt x="78" y="602"/>
                </a:cubicBezTo>
                <a:cubicBezTo>
                  <a:pt x="67" y="632"/>
                  <a:pt x="57" y="663"/>
                  <a:pt x="49" y="694"/>
                </a:cubicBezTo>
                <a:cubicBezTo>
                  <a:pt x="49" y="694"/>
                  <a:pt x="49" y="695"/>
                  <a:pt x="49" y="695"/>
                </a:cubicBezTo>
                <a:cubicBezTo>
                  <a:pt x="44" y="713"/>
                  <a:pt x="39" y="731"/>
                  <a:pt x="36" y="749"/>
                </a:cubicBezTo>
                <a:cubicBezTo>
                  <a:pt x="35" y="753"/>
                  <a:pt x="31" y="756"/>
                  <a:pt x="27" y="756"/>
                </a:cubicBezTo>
                <a:close/>
                <a:moveTo>
                  <a:pt x="1832" y="746"/>
                </a:moveTo>
                <a:cubicBezTo>
                  <a:pt x="1828" y="746"/>
                  <a:pt x="1825" y="743"/>
                  <a:pt x="1824" y="739"/>
                </a:cubicBezTo>
                <a:cubicBezTo>
                  <a:pt x="1823" y="735"/>
                  <a:pt x="1826" y="730"/>
                  <a:pt x="1830" y="729"/>
                </a:cubicBezTo>
                <a:cubicBezTo>
                  <a:pt x="1835" y="728"/>
                  <a:pt x="1839" y="731"/>
                  <a:pt x="1840" y="736"/>
                </a:cubicBezTo>
                <a:cubicBezTo>
                  <a:pt x="1841" y="740"/>
                  <a:pt x="1838" y="745"/>
                  <a:pt x="1834" y="746"/>
                </a:cubicBezTo>
                <a:cubicBezTo>
                  <a:pt x="1833" y="746"/>
                  <a:pt x="1833" y="746"/>
                  <a:pt x="1832" y="746"/>
                </a:cubicBezTo>
                <a:close/>
                <a:moveTo>
                  <a:pt x="1826" y="719"/>
                </a:moveTo>
                <a:cubicBezTo>
                  <a:pt x="1822" y="719"/>
                  <a:pt x="1818" y="716"/>
                  <a:pt x="1817" y="712"/>
                </a:cubicBezTo>
                <a:cubicBezTo>
                  <a:pt x="1804" y="658"/>
                  <a:pt x="1786" y="605"/>
                  <a:pt x="1763" y="553"/>
                </a:cubicBezTo>
                <a:cubicBezTo>
                  <a:pt x="1759" y="546"/>
                  <a:pt x="1756" y="538"/>
                  <a:pt x="1752" y="531"/>
                </a:cubicBezTo>
                <a:cubicBezTo>
                  <a:pt x="1747" y="522"/>
                  <a:pt x="1743" y="512"/>
                  <a:pt x="1738" y="503"/>
                </a:cubicBezTo>
                <a:cubicBezTo>
                  <a:pt x="1736" y="499"/>
                  <a:pt x="1737" y="494"/>
                  <a:pt x="1741" y="492"/>
                </a:cubicBezTo>
                <a:cubicBezTo>
                  <a:pt x="1745" y="490"/>
                  <a:pt x="1751" y="491"/>
                  <a:pt x="1753" y="495"/>
                </a:cubicBezTo>
                <a:cubicBezTo>
                  <a:pt x="1758" y="504"/>
                  <a:pt x="1763" y="514"/>
                  <a:pt x="1767" y="524"/>
                </a:cubicBezTo>
                <a:cubicBezTo>
                  <a:pt x="1771" y="531"/>
                  <a:pt x="1775" y="539"/>
                  <a:pt x="1778" y="546"/>
                </a:cubicBezTo>
                <a:cubicBezTo>
                  <a:pt x="1802" y="598"/>
                  <a:pt x="1820" y="653"/>
                  <a:pt x="1834" y="708"/>
                </a:cubicBezTo>
                <a:cubicBezTo>
                  <a:pt x="1835" y="710"/>
                  <a:pt x="1834" y="713"/>
                  <a:pt x="1833" y="715"/>
                </a:cubicBezTo>
                <a:cubicBezTo>
                  <a:pt x="1832" y="716"/>
                  <a:pt x="1830" y="718"/>
                  <a:pt x="1828" y="718"/>
                </a:cubicBezTo>
                <a:cubicBezTo>
                  <a:pt x="1827" y="719"/>
                  <a:pt x="1826" y="719"/>
                  <a:pt x="1826" y="719"/>
                </a:cubicBezTo>
                <a:close/>
                <a:moveTo>
                  <a:pt x="112" y="516"/>
                </a:moveTo>
                <a:cubicBezTo>
                  <a:pt x="110" y="516"/>
                  <a:pt x="109" y="516"/>
                  <a:pt x="108" y="515"/>
                </a:cubicBezTo>
                <a:cubicBezTo>
                  <a:pt x="106" y="514"/>
                  <a:pt x="104" y="513"/>
                  <a:pt x="103" y="510"/>
                </a:cubicBezTo>
                <a:cubicBezTo>
                  <a:pt x="103" y="508"/>
                  <a:pt x="103" y="506"/>
                  <a:pt x="104" y="504"/>
                </a:cubicBezTo>
                <a:cubicBezTo>
                  <a:pt x="104" y="504"/>
                  <a:pt x="104" y="504"/>
                  <a:pt x="104" y="504"/>
                </a:cubicBezTo>
                <a:cubicBezTo>
                  <a:pt x="104" y="504"/>
                  <a:pt x="104" y="504"/>
                  <a:pt x="104" y="504"/>
                </a:cubicBezTo>
                <a:cubicBezTo>
                  <a:pt x="106" y="500"/>
                  <a:pt x="111" y="498"/>
                  <a:pt x="115" y="500"/>
                </a:cubicBezTo>
                <a:cubicBezTo>
                  <a:pt x="120" y="502"/>
                  <a:pt x="121" y="508"/>
                  <a:pt x="119" y="512"/>
                </a:cubicBezTo>
                <a:cubicBezTo>
                  <a:pt x="118" y="515"/>
                  <a:pt x="115" y="516"/>
                  <a:pt x="112" y="516"/>
                </a:cubicBezTo>
                <a:close/>
                <a:moveTo>
                  <a:pt x="125" y="491"/>
                </a:moveTo>
                <a:cubicBezTo>
                  <a:pt x="123" y="491"/>
                  <a:pt x="122" y="491"/>
                  <a:pt x="121" y="490"/>
                </a:cubicBezTo>
                <a:cubicBezTo>
                  <a:pt x="117" y="488"/>
                  <a:pt x="115" y="483"/>
                  <a:pt x="117" y="479"/>
                </a:cubicBezTo>
                <a:cubicBezTo>
                  <a:pt x="127" y="462"/>
                  <a:pt x="137" y="446"/>
                  <a:pt x="147" y="430"/>
                </a:cubicBezTo>
                <a:cubicBezTo>
                  <a:pt x="177" y="381"/>
                  <a:pt x="213" y="336"/>
                  <a:pt x="251" y="295"/>
                </a:cubicBezTo>
                <a:cubicBezTo>
                  <a:pt x="255" y="291"/>
                  <a:pt x="260" y="291"/>
                  <a:pt x="263" y="294"/>
                </a:cubicBezTo>
                <a:cubicBezTo>
                  <a:pt x="267" y="297"/>
                  <a:pt x="267" y="303"/>
                  <a:pt x="264" y="306"/>
                </a:cubicBezTo>
                <a:cubicBezTo>
                  <a:pt x="226" y="347"/>
                  <a:pt x="191" y="391"/>
                  <a:pt x="161" y="439"/>
                </a:cubicBezTo>
                <a:cubicBezTo>
                  <a:pt x="161" y="439"/>
                  <a:pt x="161" y="439"/>
                  <a:pt x="161" y="439"/>
                </a:cubicBezTo>
                <a:cubicBezTo>
                  <a:pt x="151" y="454"/>
                  <a:pt x="141" y="471"/>
                  <a:pt x="132" y="487"/>
                </a:cubicBezTo>
                <a:cubicBezTo>
                  <a:pt x="131" y="490"/>
                  <a:pt x="128" y="491"/>
                  <a:pt x="125" y="491"/>
                </a:cubicBezTo>
                <a:close/>
                <a:moveTo>
                  <a:pt x="1732" y="483"/>
                </a:moveTo>
                <a:cubicBezTo>
                  <a:pt x="1729" y="483"/>
                  <a:pt x="1726" y="481"/>
                  <a:pt x="1724" y="479"/>
                </a:cubicBezTo>
                <a:cubicBezTo>
                  <a:pt x="1722" y="475"/>
                  <a:pt x="1724" y="469"/>
                  <a:pt x="1728" y="467"/>
                </a:cubicBezTo>
                <a:cubicBezTo>
                  <a:pt x="1731" y="465"/>
                  <a:pt x="1737" y="466"/>
                  <a:pt x="1739" y="470"/>
                </a:cubicBezTo>
                <a:cubicBezTo>
                  <a:pt x="1741" y="474"/>
                  <a:pt x="1740" y="479"/>
                  <a:pt x="1736" y="482"/>
                </a:cubicBezTo>
                <a:cubicBezTo>
                  <a:pt x="1735" y="483"/>
                  <a:pt x="1733" y="483"/>
                  <a:pt x="1732" y="483"/>
                </a:cubicBezTo>
                <a:close/>
                <a:moveTo>
                  <a:pt x="1717" y="459"/>
                </a:moveTo>
                <a:cubicBezTo>
                  <a:pt x="1717" y="459"/>
                  <a:pt x="1717" y="459"/>
                  <a:pt x="1717" y="459"/>
                </a:cubicBezTo>
                <a:cubicBezTo>
                  <a:pt x="1714" y="459"/>
                  <a:pt x="1712" y="457"/>
                  <a:pt x="1710" y="454"/>
                </a:cubicBezTo>
                <a:cubicBezTo>
                  <a:pt x="1681" y="407"/>
                  <a:pt x="1647" y="361"/>
                  <a:pt x="1610" y="320"/>
                </a:cubicBezTo>
                <a:cubicBezTo>
                  <a:pt x="1598" y="306"/>
                  <a:pt x="1585" y="292"/>
                  <a:pt x="1571" y="279"/>
                </a:cubicBezTo>
                <a:cubicBezTo>
                  <a:pt x="1570" y="278"/>
                  <a:pt x="1569" y="276"/>
                  <a:pt x="1569" y="273"/>
                </a:cubicBezTo>
                <a:cubicBezTo>
                  <a:pt x="1569" y="271"/>
                  <a:pt x="1570" y="269"/>
                  <a:pt x="1571" y="267"/>
                </a:cubicBezTo>
                <a:cubicBezTo>
                  <a:pt x="1574" y="264"/>
                  <a:pt x="1580" y="264"/>
                  <a:pt x="1583" y="267"/>
                </a:cubicBezTo>
                <a:cubicBezTo>
                  <a:pt x="1597" y="280"/>
                  <a:pt x="1610" y="294"/>
                  <a:pt x="1623" y="308"/>
                </a:cubicBezTo>
                <a:cubicBezTo>
                  <a:pt x="1661" y="351"/>
                  <a:pt x="1695" y="397"/>
                  <a:pt x="1725" y="446"/>
                </a:cubicBezTo>
                <a:cubicBezTo>
                  <a:pt x="1726" y="448"/>
                  <a:pt x="1726" y="450"/>
                  <a:pt x="1726" y="452"/>
                </a:cubicBezTo>
                <a:cubicBezTo>
                  <a:pt x="1725" y="454"/>
                  <a:pt x="1724" y="456"/>
                  <a:pt x="1722" y="457"/>
                </a:cubicBezTo>
                <a:cubicBezTo>
                  <a:pt x="1720" y="458"/>
                  <a:pt x="1719" y="459"/>
                  <a:pt x="1717" y="459"/>
                </a:cubicBezTo>
                <a:close/>
                <a:moveTo>
                  <a:pt x="277" y="289"/>
                </a:moveTo>
                <a:cubicBezTo>
                  <a:pt x="275" y="289"/>
                  <a:pt x="273" y="288"/>
                  <a:pt x="271" y="286"/>
                </a:cubicBezTo>
                <a:cubicBezTo>
                  <a:pt x="270" y="284"/>
                  <a:pt x="269" y="282"/>
                  <a:pt x="269" y="280"/>
                </a:cubicBezTo>
                <a:cubicBezTo>
                  <a:pt x="269" y="278"/>
                  <a:pt x="270" y="276"/>
                  <a:pt x="271" y="274"/>
                </a:cubicBezTo>
                <a:cubicBezTo>
                  <a:pt x="274" y="271"/>
                  <a:pt x="280" y="271"/>
                  <a:pt x="283" y="274"/>
                </a:cubicBezTo>
                <a:cubicBezTo>
                  <a:pt x="285" y="276"/>
                  <a:pt x="286" y="278"/>
                  <a:pt x="286" y="280"/>
                </a:cubicBezTo>
                <a:cubicBezTo>
                  <a:pt x="286" y="282"/>
                  <a:pt x="285" y="284"/>
                  <a:pt x="284" y="286"/>
                </a:cubicBezTo>
                <a:cubicBezTo>
                  <a:pt x="284" y="286"/>
                  <a:pt x="284" y="286"/>
                  <a:pt x="284" y="286"/>
                </a:cubicBezTo>
                <a:cubicBezTo>
                  <a:pt x="283" y="286"/>
                  <a:pt x="283" y="286"/>
                  <a:pt x="283" y="286"/>
                </a:cubicBezTo>
                <a:cubicBezTo>
                  <a:pt x="282" y="288"/>
                  <a:pt x="280" y="289"/>
                  <a:pt x="277" y="289"/>
                </a:cubicBezTo>
                <a:close/>
                <a:moveTo>
                  <a:pt x="298" y="269"/>
                </a:moveTo>
                <a:cubicBezTo>
                  <a:pt x="295" y="269"/>
                  <a:pt x="293" y="268"/>
                  <a:pt x="291" y="266"/>
                </a:cubicBezTo>
                <a:cubicBezTo>
                  <a:pt x="288" y="263"/>
                  <a:pt x="288" y="257"/>
                  <a:pt x="292" y="254"/>
                </a:cubicBezTo>
                <a:cubicBezTo>
                  <a:pt x="305" y="241"/>
                  <a:pt x="320" y="229"/>
                  <a:pt x="334" y="216"/>
                </a:cubicBezTo>
                <a:cubicBezTo>
                  <a:pt x="334" y="216"/>
                  <a:pt x="334" y="216"/>
                  <a:pt x="334" y="216"/>
                </a:cubicBezTo>
                <a:cubicBezTo>
                  <a:pt x="335" y="216"/>
                  <a:pt x="335" y="216"/>
                  <a:pt x="335" y="216"/>
                </a:cubicBezTo>
                <a:cubicBezTo>
                  <a:pt x="378" y="180"/>
                  <a:pt x="426" y="147"/>
                  <a:pt x="475" y="119"/>
                </a:cubicBezTo>
                <a:cubicBezTo>
                  <a:pt x="479" y="117"/>
                  <a:pt x="485" y="119"/>
                  <a:pt x="487" y="123"/>
                </a:cubicBezTo>
                <a:cubicBezTo>
                  <a:pt x="488" y="125"/>
                  <a:pt x="488" y="127"/>
                  <a:pt x="488" y="129"/>
                </a:cubicBezTo>
                <a:cubicBezTo>
                  <a:pt x="487" y="131"/>
                  <a:pt x="486" y="133"/>
                  <a:pt x="484" y="134"/>
                </a:cubicBezTo>
                <a:cubicBezTo>
                  <a:pt x="435" y="162"/>
                  <a:pt x="388" y="194"/>
                  <a:pt x="345" y="229"/>
                </a:cubicBezTo>
                <a:cubicBezTo>
                  <a:pt x="331" y="241"/>
                  <a:pt x="317" y="254"/>
                  <a:pt x="303" y="266"/>
                </a:cubicBezTo>
                <a:cubicBezTo>
                  <a:pt x="302" y="268"/>
                  <a:pt x="300" y="269"/>
                  <a:pt x="298" y="269"/>
                </a:cubicBezTo>
                <a:close/>
                <a:moveTo>
                  <a:pt x="1557" y="262"/>
                </a:moveTo>
                <a:cubicBezTo>
                  <a:pt x="1555" y="262"/>
                  <a:pt x="1553" y="261"/>
                  <a:pt x="1551" y="260"/>
                </a:cubicBezTo>
                <a:cubicBezTo>
                  <a:pt x="1549" y="258"/>
                  <a:pt x="1548" y="256"/>
                  <a:pt x="1548" y="254"/>
                </a:cubicBezTo>
                <a:cubicBezTo>
                  <a:pt x="1548" y="252"/>
                  <a:pt x="1549" y="250"/>
                  <a:pt x="1550" y="248"/>
                </a:cubicBezTo>
                <a:cubicBezTo>
                  <a:pt x="1554" y="245"/>
                  <a:pt x="1559" y="244"/>
                  <a:pt x="1562" y="247"/>
                </a:cubicBezTo>
                <a:cubicBezTo>
                  <a:pt x="1566" y="251"/>
                  <a:pt x="1566" y="256"/>
                  <a:pt x="1563" y="259"/>
                </a:cubicBezTo>
                <a:cubicBezTo>
                  <a:pt x="1561" y="261"/>
                  <a:pt x="1559" y="262"/>
                  <a:pt x="1557" y="262"/>
                </a:cubicBezTo>
                <a:close/>
                <a:moveTo>
                  <a:pt x="1536" y="243"/>
                </a:moveTo>
                <a:cubicBezTo>
                  <a:pt x="1534" y="243"/>
                  <a:pt x="1532" y="243"/>
                  <a:pt x="1530" y="241"/>
                </a:cubicBezTo>
                <a:cubicBezTo>
                  <a:pt x="1488" y="205"/>
                  <a:pt x="1442" y="172"/>
                  <a:pt x="1394" y="143"/>
                </a:cubicBezTo>
                <a:cubicBezTo>
                  <a:pt x="1378" y="134"/>
                  <a:pt x="1361" y="125"/>
                  <a:pt x="1345" y="116"/>
                </a:cubicBezTo>
                <a:cubicBezTo>
                  <a:pt x="1340" y="114"/>
                  <a:pt x="1339" y="109"/>
                  <a:pt x="1341" y="105"/>
                </a:cubicBezTo>
                <a:cubicBezTo>
                  <a:pt x="1343" y="101"/>
                  <a:pt x="1348" y="99"/>
                  <a:pt x="1352" y="101"/>
                </a:cubicBezTo>
                <a:cubicBezTo>
                  <a:pt x="1369" y="110"/>
                  <a:pt x="1386" y="119"/>
                  <a:pt x="1402" y="129"/>
                </a:cubicBezTo>
                <a:cubicBezTo>
                  <a:pt x="1402" y="129"/>
                  <a:pt x="1402" y="129"/>
                  <a:pt x="1402" y="129"/>
                </a:cubicBezTo>
                <a:cubicBezTo>
                  <a:pt x="1402" y="129"/>
                  <a:pt x="1402" y="129"/>
                  <a:pt x="1403" y="129"/>
                </a:cubicBezTo>
                <a:cubicBezTo>
                  <a:pt x="1403" y="129"/>
                  <a:pt x="1403" y="129"/>
                  <a:pt x="1403" y="129"/>
                </a:cubicBezTo>
                <a:cubicBezTo>
                  <a:pt x="1452" y="158"/>
                  <a:pt x="1498" y="191"/>
                  <a:pt x="1541" y="228"/>
                </a:cubicBezTo>
                <a:cubicBezTo>
                  <a:pt x="1543" y="230"/>
                  <a:pt x="1544" y="232"/>
                  <a:pt x="1544" y="234"/>
                </a:cubicBezTo>
                <a:cubicBezTo>
                  <a:pt x="1544" y="236"/>
                  <a:pt x="1544" y="239"/>
                  <a:pt x="1542" y="240"/>
                </a:cubicBezTo>
                <a:cubicBezTo>
                  <a:pt x="1540" y="242"/>
                  <a:pt x="1538" y="243"/>
                  <a:pt x="1536" y="243"/>
                </a:cubicBezTo>
                <a:close/>
                <a:moveTo>
                  <a:pt x="504" y="122"/>
                </a:moveTo>
                <a:cubicBezTo>
                  <a:pt x="501" y="122"/>
                  <a:pt x="498" y="120"/>
                  <a:pt x="497" y="117"/>
                </a:cubicBezTo>
                <a:cubicBezTo>
                  <a:pt x="496" y="115"/>
                  <a:pt x="496" y="113"/>
                  <a:pt x="496" y="111"/>
                </a:cubicBezTo>
                <a:cubicBezTo>
                  <a:pt x="497" y="109"/>
                  <a:pt x="498" y="107"/>
                  <a:pt x="500" y="106"/>
                </a:cubicBezTo>
                <a:cubicBezTo>
                  <a:pt x="505" y="104"/>
                  <a:pt x="510" y="105"/>
                  <a:pt x="512" y="109"/>
                </a:cubicBezTo>
                <a:cubicBezTo>
                  <a:pt x="513" y="111"/>
                  <a:pt x="513" y="114"/>
                  <a:pt x="512" y="116"/>
                </a:cubicBezTo>
                <a:cubicBezTo>
                  <a:pt x="512" y="118"/>
                  <a:pt x="510" y="120"/>
                  <a:pt x="508" y="121"/>
                </a:cubicBezTo>
                <a:cubicBezTo>
                  <a:pt x="507" y="121"/>
                  <a:pt x="506" y="122"/>
                  <a:pt x="504" y="122"/>
                </a:cubicBezTo>
                <a:close/>
                <a:moveTo>
                  <a:pt x="530" y="109"/>
                </a:moveTo>
                <a:cubicBezTo>
                  <a:pt x="526" y="109"/>
                  <a:pt x="523" y="107"/>
                  <a:pt x="522" y="104"/>
                </a:cubicBezTo>
                <a:cubicBezTo>
                  <a:pt x="521" y="102"/>
                  <a:pt x="521" y="100"/>
                  <a:pt x="522" y="98"/>
                </a:cubicBezTo>
                <a:cubicBezTo>
                  <a:pt x="522" y="96"/>
                  <a:pt x="524" y="94"/>
                  <a:pt x="526" y="93"/>
                </a:cubicBezTo>
                <a:cubicBezTo>
                  <a:pt x="532" y="90"/>
                  <a:pt x="537" y="88"/>
                  <a:pt x="543" y="85"/>
                </a:cubicBezTo>
                <a:cubicBezTo>
                  <a:pt x="555" y="80"/>
                  <a:pt x="566" y="74"/>
                  <a:pt x="578" y="70"/>
                </a:cubicBezTo>
                <a:cubicBezTo>
                  <a:pt x="631" y="48"/>
                  <a:pt x="686" y="31"/>
                  <a:pt x="742" y="19"/>
                </a:cubicBezTo>
                <a:cubicBezTo>
                  <a:pt x="746" y="19"/>
                  <a:pt x="751" y="22"/>
                  <a:pt x="752" y="26"/>
                </a:cubicBezTo>
                <a:cubicBezTo>
                  <a:pt x="753" y="31"/>
                  <a:pt x="750" y="35"/>
                  <a:pt x="745" y="36"/>
                </a:cubicBezTo>
                <a:cubicBezTo>
                  <a:pt x="690" y="48"/>
                  <a:pt x="636" y="64"/>
                  <a:pt x="585" y="85"/>
                </a:cubicBezTo>
                <a:cubicBezTo>
                  <a:pt x="573" y="90"/>
                  <a:pt x="562" y="95"/>
                  <a:pt x="550" y="100"/>
                </a:cubicBezTo>
                <a:cubicBezTo>
                  <a:pt x="544" y="103"/>
                  <a:pt x="539" y="106"/>
                  <a:pt x="533" y="108"/>
                </a:cubicBezTo>
                <a:cubicBezTo>
                  <a:pt x="532" y="109"/>
                  <a:pt x="531" y="109"/>
                  <a:pt x="530" y="109"/>
                </a:cubicBezTo>
                <a:close/>
                <a:moveTo>
                  <a:pt x="1323" y="105"/>
                </a:moveTo>
                <a:cubicBezTo>
                  <a:pt x="1322" y="105"/>
                  <a:pt x="1321" y="105"/>
                  <a:pt x="1319" y="104"/>
                </a:cubicBezTo>
                <a:cubicBezTo>
                  <a:pt x="1317" y="103"/>
                  <a:pt x="1316" y="101"/>
                  <a:pt x="1315" y="99"/>
                </a:cubicBezTo>
                <a:cubicBezTo>
                  <a:pt x="1314" y="97"/>
                  <a:pt x="1314" y="95"/>
                  <a:pt x="1315" y="93"/>
                </a:cubicBezTo>
                <a:cubicBezTo>
                  <a:pt x="1317" y="89"/>
                  <a:pt x="1322" y="87"/>
                  <a:pt x="1327" y="89"/>
                </a:cubicBezTo>
                <a:cubicBezTo>
                  <a:pt x="1331" y="91"/>
                  <a:pt x="1333" y="96"/>
                  <a:pt x="1331" y="100"/>
                </a:cubicBezTo>
                <a:cubicBezTo>
                  <a:pt x="1329" y="103"/>
                  <a:pt x="1326" y="105"/>
                  <a:pt x="1323" y="105"/>
                </a:cubicBezTo>
                <a:close/>
                <a:moveTo>
                  <a:pt x="1297" y="93"/>
                </a:moveTo>
                <a:cubicBezTo>
                  <a:pt x="1296" y="93"/>
                  <a:pt x="1295" y="93"/>
                  <a:pt x="1294" y="93"/>
                </a:cubicBezTo>
                <a:cubicBezTo>
                  <a:pt x="1276" y="85"/>
                  <a:pt x="1257" y="77"/>
                  <a:pt x="1239" y="71"/>
                </a:cubicBezTo>
                <a:cubicBezTo>
                  <a:pt x="1205" y="59"/>
                  <a:pt x="1170" y="48"/>
                  <a:pt x="1134" y="40"/>
                </a:cubicBezTo>
                <a:cubicBezTo>
                  <a:pt x="1116" y="36"/>
                  <a:pt x="1098" y="32"/>
                  <a:pt x="1079" y="29"/>
                </a:cubicBezTo>
                <a:cubicBezTo>
                  <a:pt x="1077" y="29"/>
                  <a:pt x="1075" y="28"/>
                  <a:pt x="1074" y="26"/>
                </a:cubicBezTo>
                <a:cubicBezTo>
                  <a:pt x="1072" y="24"/>
                  <a:pt x="1072" y="22"/>
                  <a:pt x="1072" y="20"/>
                </a:cubicBezTo>
                <a:cubicBezTo>
                  <a:pt x="1073" y="15"/>
                  <a:pt x="1077" y="12"/>
                  <a:pt x="1082" y="13"/>
                </a:cubicBezTo>
                <a:cubicBezTo>
                  <a:pt x="1101" y="16"/>
                  <a:pt x="1120" y="19"/>
                  <a:pt x="1138" y="24"/>
                </a:cubicBezTo>
                <a:cubicBezTo>
                  <a:pt x="1174" y="32"/>
                  <a:pt x="1210" y="42"/>
                  <a:pt x="1245" y="55"/>
                </a:cubicBezTo>
                <a:cubicBezTo>
                  <a:pt x="1263" y="62"/>
                  <a:pt x="1282" y="69"/>
                  <a:pt x="1300" y="77"/>
                </a:cubicBezTo>
                <a:cubicBezTo>
                  <a:pt x="1301" y="77"/>
                  <a:pt x="1301" y="77"/>
                  <a:pt x="1301" y="77"/>
                </a:cubicBezTo>
                <a:cubicBezTo>
                  <a:pt x="1303" y="78"/>
                  <a:pt x="1304" y="79"/>
                  <a:pt x="1305" y="82"/>
                </a:cubicBezTo>
                <a:cubicBezTo>
                  <a:pt x="1306" y="84"/>
                  <a:pt x="1306" y="86"/>
                  <a:pt x="1305" y="88"/>
                </a:cubicBezTo>
                <a:cubicBezTo>
                  <a:pt x="1304" y="91"/>
                  <a:pt x="1301" y="93"/>
                  <a:pt x="1297" y="93"/>
                </a:cubicBezTo>
                <a:close/>
                <a:moveTo>
                  <a:pt x="771" y="31"/>
                </a:moveTo>
                <a:cubicBezTo>
                  <a:pt x="767" y="31"/>
                  <a:pt x="763" y="28"/>
                  <a:pt x="763" y="24"/>
                </a:cubicBezTo>
                <a:cubicBezTo>
                  <a:pt x="762" y="22"/>
                  <a:pt x="763" y="19"/>
                  <a:pt x="764" y="18"/>
                </a:cubicBezTo>
                <a:cubicBezTo>
                  <a:pt x="765" y="16"/>
                  <a:pt x="767" y="14"/>
                  <a:pt x="770" y="14"/>
                </a:cubicBezTo>
                <a:cubicBezTo>
                  <a:pt x="774" y="13"/>
                  <a:pt x="779" y="16"/>
                  <a:pt x="779" y="21"/>
                </a:cubicBezTo>
                <a:cubicBezTo>
                  <a:pt x="780" y="23"/>
                  <a:pt x="779" y="25"/>
                  <a:pt x="778" y="27"/>
                </a:cubicBezTo>
                <a:cubicBezTo>
                  <a:pt x="777" y="29"/>
                  <a:pt x="775" y="30"/>
                  <a:pt x="773" y="31"/>
                </a:cubicBezTo>
                <a:cubicBezTo>
                  <a:pt x="772" y="31"/>
                  <a:pt x="772" y="31"/>
                  <a:pt x="771" y="31"/>
                </a:cubicBezTo>
                <a:close/>
                <a:moveTo>
                  <a:pt x="799" y="26"/>
                </a:moveTo>
                <a:cubicBezTo>
                  <a:pt x="795" y="26"/>
                  <a:pt x="791" y="23"/>
                  <a:pt x="791" y="19"/>
                </a:cubicBezTo>
                <a:cubicBezTo>
                  <a:pt x="790" y="15"/>
                  <a:pt x="793" y="10"/>
                  <a:pt x="798" y="10"/>
                </a:cubicBezTo>
                <a:cubicBezTo>
                  <a:pt x="817" y="7"/>
                  <a:pt x="836" y="5"/>
                  <a:pt x="855" y="3"/>
                </a:cubicBezTo>
                <a:cubicBezTo>
                  <a:pt x="867" y="2"/>
                  <a:pt x="879" y="1"/>
                  <a:pt x="891" y="1"/>
                </a:cubicBezTo>
                <a:cubicBezTo>
                  <a:pt x="904" y="0"/>
                  <a:pt x="917" y="0"/>
                  <a:pt x="930" y="0"/>
                </a:cubicBezTo>
                <a:cubicBezTo>
                  <a:pt x="962" y="0"/>
                  <a:pt x="994" y="2"/>
                  <a:pt x="1026" y="5"/>
                </a:cubicBezTo>
                <a:cubicBezTo>
                  <a:pt x="1028" y="5"/>
                  <a:pt x="1030" y="6"/>
                  <a:pt x="1031" y="8"/>
                </a:cubicBezTo>
                <a:cubicBezTo>
                  <a:pt x="1033" y="10"/>
                  <a:pt x="1033" y="12"/>
                  <a:pt x="1033" y="14"/>
                </a:cubicBezTo>
                <a:cubicBezTo>
                  <a:pt x="1033" y="19"/>
                  <a:pt x="1028" y="22"/>
                  <a:pt x="1024" y="22"/>
                </a:cubicBezTo>
                <a:cubicBezTo>
                  <a:pt x="993" y="19"/>
                  <a:pt x="961" y="17"/>
                  <a:pt x="930" y="17"/>
                </a:cubicBezTo>
                <a:cubicBezTo>
                  <a:pt x="917" y="17"/>
                  <a:pt x="904" y="17"/>
                  <a:pt x="892" y="18"/>
                </a:cubicBezTo>
                <a:cubicBezTo>
                  <a:pt x="880" y="18"/>
                  <a:pt x="868" y="19"/>
                  <a:pt x="856" y="20"/>
                </a:cubicBezTo>
                <a:cubicBezTo>
                  <a:pt x="856" y="20"/>
                  <a:pt x="856" y="20"/>
                  <a:pt x="856" y="20"/>
                </a:cubicBezTo>
                <a:cubicBezTo>
                  <a:pt x="837" y="22"/>
                  <a:pt x="819" y="24"/>
                  <a:pt x="800" y="26"/>
                </a:cubicBezTo>
                <a:cubicBezTo>
                  <a:pt x="800" y="26"/>
                  <a:pt x="799" y="26"/>
                  <a:pt x="799" y="26"/>
                </a:cubicBezTo>
                <a:close/>
                <a:moveTo>
                  <a:pt x="1053" y="25"/>
                </a:moveTo>
                <a:cubicBezTo>
                  <a:pt x="1053" y="25"/>
                  <a:pt x="1053" y="25"/>
                  <a:pt x="1053" y="25"/>
                </a:cubicBezTo>
                <a:cubicBezTo>
                  <a:pt x="1053" y="25"/>
                  <a:pt x="1053" y="25"/>
                  <a:pt x="1053" y="25"/>
                </a:cubicBezTo>
                <a:cubicBezTo>
                  <a:pt x="1052" y="25"/>
                  <a:pt x="1052" y="25"/>
                  <a:pt x="1052" y="25"/>
                </a:cubicBezTo>
                <a:cubicBezTo>
                  <a:pt x="1047" y="25"/>
                  <a:pt x="1044" y="20"/>
                  <a:pt x="1044" y="16"/>
                </a:cubicBezTo>
                <a:cubicBezTo>
                  <a:pt x="1045" y="11"/>
                  <a:pt x="1049" y="8"/>
                  <a:pt x="1054" y="8"/>
                </a:cubicBezTo>
                <a:cubicBezTo>
                  <a:pt x="1056" y="9"/>
                  <a:pt x="1058" y="10"/>
                  <a:pt x="1059" y="12"/>
                </a:cubicBezTo>
                <a:cubicBezTo>
                  <a:pt x="1061" y="13"/>
                  <a:pt x="1061" y="16"/>
                  <a:pt x="1061" y="18"/>
                </a:cubicBezTo>
                <a:cubicBezTo>
                  <a:pt x="1061" y="22"/>
                  <a:pt x="1057" y="25"/>
                  <a:pt x="1053"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11A6F632-FD52-40BA-B8C8-8213202DDAE9}"/>
              </a:ext>
            </a:extLst>
          </p:cNvPr>
          <p:cNvSpPr>
            <a:spLocks/>
          </p:cNvSpPr>
          <p:nvPr/>
        </p:nvSpPr>
        <p:spPr bwMode="auto">
          <a:xfrm>
            <a:off x="-9340390" y="-1386586"/>
            <a:ext cx="15907009" cy="15862873"/>
          </a:xfrm>
          <a:custGeom>
            <a:avLst/>
            <a:gdLst>
              <a:gd name="T0" fmla="*/ 899 w 1800"/>
              <a:gd name="T1" fmla="*/ 1794 h 1794"/>
              <a:gd name="T2" fmla="*/ 586 w 1800"/>
              <a:gd name="T3" fmla="*/ 1738 h 1794"/>
              <a:gd name="T4" fmla="*/ 293 w 1800"/>
              <a:gd name="T5" fmla="*/ 1558 h 1794"/>
              <a:gd name="T6" fmla="*/ 90 w 1800"/>
              <a:gd name="T7" fmla="*/ 1281 h 1794"/>
              <a:gd name="T8" fmla="*/ 6 w 1800"/>
              <a:gd name="T9" fmla="*/ 947 h 1794"/>
              <a:gd name="T10" fmla="*/ 54 w 1800"/>
              <a:gd name="T11" fmla="*/ 607 h 1794"/>
              <a:gd name="T12" fmla="*/ 227 w 1800"/>
              <a:gd name="T13" fmla="*/ 310 h 1794"/>
              <a:gd name="T14" fmla="*/ 500 w 1800"/>
              <a:gd name="T15" fmla="*/ 100 h 1794"/>
              <a:gd name="T16" fmla="*/ 831 w 1800"/>
              <a:gd name="T17" fmla="*/ 8 h 1794"/>
              <a:gd name="T18" fmla="*/ 1173 w 1800"/>
              <a:gd name="T19" fmla="*/ 49 h 1794"/>
              <a:gd name="T20" fmla="*/ 1474 w 1800"/>
              <a:gd name="T21" fmla="*/ 215 h 1794"/>
              <a:gd name="T22" fmla="*/ 1689 w 1800"/>
              <a:gd name="T23" fmla="*/ 483 h 1794"/>
              <a:gd name="T24" fmla="*/ 1789 w 1800"/>
              <a:gd name="T25" fmla="*/ 812 h 1794"/>
              <a:gd name="T26" fmla="*/ 1756 w 1800"/>
              <a:gd name="T27" fmla="*/ 1155 h 1794"/>
              <a:gd name="T28" fmla="*/ 1745 w 1800"/>
              <a:gd name="T29" fmla="*/ 1160 h 1794"/>
              <a:gd name="T30" fmla="*/ 1740 w 1800"/>
              <a:gd name="T31" fmla="*/ 1150 h 1794"/>
              <a:gd name="T32" fmla="*/ 1772 w 1800"/>
              <a:gd name="T33" fmla="*/ 814 h 1794"/>
              <a:gd name="T34" fmla="*/ 1674 w 1800"/>
              <a:gd name="T35" fmla="*/ 491 h 1794"/>
              <a:gd name="T36" fmla="*/ 1463 w 1800"/>
              <a:gd name="T37" fmla="*/ 228 h 1794"/>
              <a:gd name="T38" fmla="*/ 1167 w 1800"/>
              <a:gd name="T39" fmla="*/ 65 h 1794"/>
              <a:gd name="T40" fmla="*/ 832 w 1800"/>
              <a:gd name="T41" fmla="*/ 25 h 1794"/>
              <a:gd name="T42" fmla="*/ 507 w 1800"/>
              <a:gd name="T43" fmla="*/ 115 h 1794"/>
              <a:gd name="T44" fmla="*/ 240 w 1800"/>
              <a:gd name="T45" fmla="*/ 321 h 1794"/>
              <a:gd name="T46" fmla="*/ 70 w 1800"/>
              <a:gd name="T47" fmla="*/ 612 h 1794"/>
              <a:gd name="T48" fmla="*/ 23 w 1800"/>
              <a:gd name="T49" fmla="*/ 947 h 1794"/>
              <a:gd name="T50" fmla="*/ 105 w 1800"/>
              <a:gd name="T51" fmla="*/ 1274 h 1794"/>
              <a:gd name="T52" fmla="*/ 305 w 1800"/>
              <a:gd name="T53" fmla="*/ 1546 h 1794"/>
              <a:gd name="T54" fmla="*/ 592 w 1800"/>
              <a:gd name="T55" fmla="*/ 1722 h 1794"/>
              <a:gd name="T56" fmla="*/ 925 w 1800"/>
              <a:gd name="T57" fmla="*/ 1777 h 1794"/>
              <a:gd name="T58" fmla="*/ 1254 w 1800"/>
              <a:gd name="T59" fmla="*/ 1702 h 1794"/>
              <a:gd name="T60" fmla="*/ 1531 w 1800"/>
              <a:gd name="T61" fmla="*/ 1509 h 1794"/>
              <a:gd name="T62" fmla="*/ 1713 w 1800"/>
              <a:gd name="T63" fmla="*/ 1225 h 1794"/>
              <a:gd name="T64" fmla="*/ 1724 w 1800"/>
              <a:gd name="T65" fmla="*/ 1221 h 1794"/>
              <a:gd name="T66" fmla="*/ 1729 w 1800"/>
              <a:gd name="T67" fmla="*/ 1232 h 1794"/>
              <a:gd name="T68" fmla="*/ 1543 w 1800"/>
              <a:gd name="T69" fmla="*/ 1521 h 1794"/>
              <a:gd name="T70" fmla="*/ 1261 w 1800"/>
              <a:gd name="T71" fmla="*/ 1718 h 1794"/>
              <a:gd name="T72" fmla="*/ 926 w 1800"/>
              <a:gd name="T73" fmla="*/ 1794 h 1794"/>
              <a:gd name="T74" fmla="*/ 899 w 1800"/>
              <a:gd name="T75" fmla="*/ 1794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0" h="1794">
                <a:moveTo>
                  <a:pt x="899" y="1794"/>
                </a:moveTo>
                <a:cubicBezTo>
                  <a:pt x="794" y="1794"/>
                  <a:pt x="686" y="1775"/>
                  <a:pt x="586" y="1738"/>
                </a:cubicBezTo>
                <a:cubicBezTo>
                  <a:pt x="479" y="1698"/>
                  <a:pt x="377" y="1636"/>
                  <a:pt x="293" y="1558"/>
                </a:cubicBezTo>
                <a:cubicBezTo>
                  <a:pt x="209" y="1481"/>
                  <a:pt x="139" y="1385"/>
                  <a:pt x="90" y="1281"/>
                </a:cubicBezTo>
                <a:cubicBezTo>
                  <a:pt x="41" y="1177"/>
                  <a:pt x="12" y="1062"/>
                  <a:pt x="6" y="947"/>
                </a:cubicBezTo>
                <a:cubicBezTo>
                  <a:pt x="0" y="834"/>
                  <a:pt x="16" y="716"/>
                  <a:pt x="54" y="607"/>
                </a:cubicBezTo>
                <a:cubicBezTo>
                  <a:pt x="92" y="498"/>
                  <a:pt x="152" y="395"/>
                  <a:pt x="227" y="310"/>
                </a:cubicBezTo>
                <a:cubicBezTo>
                  <a:pt x="303" y="224"/>
                  <a:pt x="397" y="151"/>
                  <a:pt x="500" y="100"/>
                </a:cubicBezTo>
                <a:cubicBezTo>
                  <a:pt x="603" y="49"/>
                  <a:pt x="717" y="17"/>
                  <a:pt x="831" y="8"/>
                </a:cubicBezTo>
                <a:cubicBezTo>
                  <a:pt x="945" y="0"/>
                  <a:pt x="1063" y="14"/>
                  <a:pt x="1173" y="49"/>
                </a:cubicBezTo>
                <a:cubicBezTo>
                  <a:pt x="1282" y="85"/>
                  <a:pt x="1387" y="142"/>
                  <a:pt x="1474" y="215"/>
                </a:cubicBezTo>
                <a:cubicBezTo>
                  <a:pt x="1561" y="289"/>
                  <a:pt x="1636" y="381"/>
                  <a:pt x="1689" y="483"/>
                </a:cubicBezTo>
                <a:cubicBezTo>
                  <a:pt x="1743" y="585"/>
                  <a:pt x="1777" y="698"/>
                  <a:pt x="1789" y="812"/>
                </a:cubicBezTo>
                <a:cubicBezTo>
                  <a:pt x="1800" y="926"/>
                  <a:pt x="1789" y="1044"/>
                  <a:pt x="1756" y="1155"/>
                </a:cubicBezTo>
                <a:cubicBezTo>
                  <a:pt x="1755" y="1159"/>
                  <a:pt x="1750" y="1162"/>
                  <a:pt x="1745" y="1160"/>
                </a:cubicBezTo>
                <a:cubicBezTo>
                  <a:pt x="1741" y="1159"/>
                  <a:pt x="1738" y="1154"/>
                  <a:pt x="1740" y="1150"/>
                </a:cubicBezTo>
                <a:cubicBezTo>
                  <a:pt x="1772" y="1042"/>
                  <a:pt x="1783" y="925"/>
                  <a:pt x="1772" y="814"/>
                </a:cubicBezTo>
                <a:cubicBezTo>
                  <a:pt x="1761" y="702"/>
                  <a:pt x="1727" y="591"/>
                  <a:pt x="1674" y="491"/>
                </a:cubicBezTo>
                <a:cubicBezTo>
                  <a:pt x="1622" y="391"/>
                  <a:pt x="1549" y="300"/>
                  <a:pt x="1463" y="228"/>
                </a:cubicBezTo>
                <a:cubicBezTo>
                  <a:pt x="1377" y="156"/>
                  <a:pt x="1275" y="100"/>
                  <a:pt x="1167" y="65"/>
                </a:cubicBezTo>
                <a:cubicBezTo>
                  <a:pt x="1060" y="31"/>
                  <a:pt x="944" y="17"/>
                  <a:pt x="832" y="25"/>
                </a:cubicBezTo>
                <a:cubicBezTo>
                  <a:pt x="721" y="34"/>
                  <a:pt x="608" y="65"/>
                  <a:pt x="507" y="115"/>
                </a:cubicBezTo>
                <a:cubicBezTo>
                  <a:pt x="406" y="166"/>
                  <a:pt x="314" y="237"/>
                  <a:pt x="240" y="321"/>
                </a:cubicBezTo>
                <a:cubicBezTo>
                  <a:pt x="166" y="405"/>
                  <a:pt x="107" y="506"/>
                  <a:pt x="70" y="612"/>
                </a:cubicBezTo>
                <a:cubicBezTo>
                  <a:pt x="33" y="719"/>
                  <a:pt x="17" y="835"/>
                  <a:pt x="23" y="947"/>
                </a:cubicBezTo>
                <a:cubicBezTo>
                  <a:pt x="29" y="1059"/>
                  <a:pt x="57" y="1172"/>
                  <a:pt x="105" y="1274"/>
                </a:cubicBezTo>
                <a:cubicBezTo>
                  <a:pt x="153" y="1376"/>
                  <a:pt x="222" y="1470"/>
                  <a:pt x="305" y="1546"/>
                </a:cubicBezTo>
                <a:cubicBezTo>
                  <a:pt x="387" y="1622"/>
                  <a:pt x="486" y="1683"/>
                  <a:pt x="592" y="1722"/>
                </a:cubicBezTo>
                <a:cubicBezTo>
                  <a:pt x="698" y="1761"/>
                  <a:pt x="813" y="1781"/>
                  <a:pt x="925" y="1777"/>
                </a:cubicBezTo>
                <a:cubicBezTo>
                  <a:pt x="1037" y="1774"/>
                  <a:pt x="1151" y="1748"/>
                  <a:pt x="1254" y="1702"/>
                </a:cubicBezTo>
                <a:cubicBezTo>
                  <a:pt x="1357" y="1656"/>
                  <a:pt x="1453" y="1590"/>
                  <a:pt x="1531" y="1509"/>
                </a:cubicBezTo>
                <a:cubicBezTo>
                  <a:pt x="1608" y="1428"/>
                  <a:pt x="1672" y="1330"/>
                  <a:pt x="1713" y="1225"/>
                </a:cubicBezTo>
                <a:cubicBezTo>
                  <a:pt x="1715" y="1221"/>
                  <a:pt x="1720" y="1219"/>
                  <a:pt x="1724" y="1221"/>
                </a:cubicBezTo>
                <a:cubicBezTo>
                  <a:pt x="1729" y="1222"/>
                  <a:pt x="1731" y="1227"/>
                  <a:pt x="1729" y="1232"/>
                </a:cubicBezTo>
                <a:cubicBezTo>
                  <a:pt x="1687" y="1338"/>
                  <a:pt x="1622" y="1438"/>
                  <a:pt x="1543" y="1521"/>
                </a:cubicBezTo>
                <a:cubicBezTo>
                  <a:pt x="1463" y="1603"/>
                  <a:pt x="1366" y="1671"/>
                  <a:pt x="1261" y="1718"/>
                </a:cubicBezTo>
                <a:cubicBezTo>
                  <a:pt x="1156" y="1764"/>
                  <a:pt x="1040" y="1791"/>
                  <a:pt x="926" y="1794"/>
                </a:cubicBezTo>
                <a:cubicBezTo>
                  <a:pt x="917" y="1794"/>
                  <a:pt x="908" y="1794"/>
                  <a:pt x="899" y="17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7CD93A2A-4178-4321-9DDB-1BAC3722A9A1}"/>
              </a:ext>
            </a:extLst>
          </p:cNvPr>
          <p:cNvSpPr>
            <a:spLocks noEditPoints="1"/>
          </p:cNvSpPr>
          <p:nvPr/>
        </p:nvSpPr>
        <p:spPr bwMode="auto">
          <a:xfrm>
            <a:off x="-9002491" y="-1034572"/>
            <a:ext cx="15165507" cy="15187576"/>
          </a:xfrm>
          <a:custGeom>
            <a:avLst/>
            <a:gdLst>
              <a:gd name="T0" fmla="*/ 634 w 1716"/>
              <a:gd name="T1" fmla="*/ 1679 h 1718"/>
              <a:gd name="T2" fmla="*/ 866 w 1716"/>
              <a:gd name="T3" fmla="*/ 1718 h 1718"/>
              <a:gd name="T4" fmla="*/ 903 w 1716"/>
              <a:gd name="T5" fmla="*/ 1708 h 1718"/>
              <a:gd name="T6" fmla="*/ 916 w 1716"/>
              <a:gd name="T7" fmla="*/ 1701 h 1718"/>
              <a:gd name="T8" fmla="*/ 1092 w 1716"/>
              <a:gd name="T9" fmla="*/ 1685 h 1718"/>
              <a:gd name="T10" fmla="*/ 623 w 1716"/>
              <a:gd name="T11" fmla="*/ 1676 h 1718"/>
              <a:gd name="T12" fmla="*/ 379 w 1716"/>
              <a:gd name="T13" fmla="*/ 1561 h 1718"/>
              <a:gd name="T14" fmla="*/ 588 w 1716"/>
              <a:gd name="T15" fmla="*/ 1674 h 1718"/>
              <a:gd name="T16" fmla="*/ 1178 w 1716"/>
              <a:gd name="T17" fmla="*/ 1647 h 1718"/>
              <a:gd name="T18" fmla="*/ 1339 w 1716"/>
              <a:gd name="T19" fmla="*/ 1550 h 1718"/>
              <a:gd name="T20" fmla="*/ 1199 w 1716"/>
              <a:gd name="T21" fmla="*/ 1647 h 1718"/>
              <a:gd name="T22" fmla="*/ 367 w 1716"/>
              <a:gd name="T23" fmla="*/ 1543 h 1718"/>
              <a:gd name="T24" fmla="*/ 251 w 1716"/>
              <a:gd name="T25" fmla="*/ 1467 h 1718"/>
              <a:gd name="T26" fmla="*/ 345 w 1716"/>
              <a:gd name="T27" fmla="*/ 1526 h 1718"/>
              <a:gd name="T28" fmla="*/ 1418 w 1716"/>
              <a:gd name="T29" fmla="*/ 1499 h 1718"/>
              <a:gd name="T30" fmla="*/ 1538 w 1716"/>
              <a:gd name="T31" fmla="*/ 1354 h 1718"/>
              <a:gd name="T32" fmla="*/ 1438 w 1716"/>
              <a:gd name="T33" fmla="*/ 1492 h 1718"/>
              <a:gd name="T34" fmla="*/ 159 w 1716"/>
              <a:gd name="T35" fmla="*/ 1343 h 1718"/>
              <a:gd name="T36" fmla="*/ 67 w 1716"/>
              <a:gd name="T37" fmla="*/ 1193 h 1718"/>
              <a:gd name="T38" fmla="*/ 155 w 1716"/>
              <a:gd name="T39" fmla="*/ 1322 h 1718"/>
              <a:gd name="T40" fmla="*/ 1584 w 1716"/>
              <a:gd name="T41" fmla="*/ 1284 h 1718"/>
              <a:gd name="T42" fmla="*/ 1601 w 1716"/>
              <a:gd name="T43" fmla="*/ 1271 h 1718"/>
              <a:gd name="T44" fmla="*/ 1687 w 1716"/>
              <a:gd name="T45" fmla="*/ 1044 h 1718"/>
              <a:gd name="T46" fmla="*/ 42 w 1716"/>
              <a:gd name="T47" fmla="*/ 1105 h 1718"/>
              <a:gd name="T48" fmla="*/ 35 w 1716"/>
              <a:gd name="T49" fmla="*/ 1077 h 1718"/>
              <a:gd name="T50" fmla="*/ 9 w 1716"/>
              <a:gd name="T51" fmla="*/ 836 h 1718"/>
              <a:gd name="T52" fmla="*/ 42 w 1716"/>
              <a:gd name="T53" fmla="*/ 1073 h 1718"/>
              <a:gd name="T54" fmla="*/ 1700 w 1716"/>
              <a:gd name="T55" fmla="*/ 1027 h 1718"/>
              <a:gd name="T56" fmla="*/ 1699 w 1716"/>
              <a:gd name="T57" fmla="*/ 829 h 1718"/>
              <a:gd name="T58" fmla="*/ 1716 w 1716"/>
              <a:gd name="T59" fmla="*/ 859 h 1718"/>
              <a:gd name="T60" fmla="*/ 9 w 1716"/>
              <a:gd name="T61" fmla="*/ 825 h 1718"/>
              <a:gd name="T62" fmla="*/ 11 w 1716"/>
              <a:gd name="T63" fmla="*/ 797 h 1718"/>
              <a:gd name="T64" fmla="*/ 26 w 1716"/>
              <a:gd name="T65" fmla="*/ 733 h 1718"/>
              <a:gd name="T66" fmla="*/ 1699 w 1716"/>
              <a:gd name="T67" fmla="*/ 735 h 1718"/>
              <a:gd name="T68" fmla="*/ 1647 w 1716"/>
              <a:gd name="T69" fmla="*/ 569 h 1718"/>
              <a:gd name="T70" fmla="*/ 1704 w 1716"/>
              <a:gd name="T71" fmla="*/ 714 h 1718"/>
              <a:gd name="T72" fmla="*/ 78 w 1716"/>
              <a:gd name="T73" fmla="*/ 545 h 1718"/>
              <a:gd name="T74" fmla="*/ 98 w 1716"/>
              <a:gd name="T75" fmla="*/ 461 h 1718"/>
              <a:gd name="T76" fmla="*/ 81 w 1716"/>
              <a:gd name="T77" fmla="*/ 524 h 1718"/>
              <a:gd name="T78" fmla="*/ 1624 w 1716"/>
              <a:gd name="T79" fmla="*/ 478 h 1718"/>
              <a:gd name="T80" fmla="*/ 1479 w 1716"/>
              <a:gd name="T81" fmla="*/ 292 h 1718"/>
              <a:gd name="T82" fmla="*/ 1610 w 1716"/>
              <a:gd name="T83" fmla="*/ 446 h 1718"/>
              <a:gd name="T84" fmla="*/ 224 w 1716"/>
              <a:gd name="T85" fmla="*/ 307 h 1718"/>
              <a:gd name="T86" fmla="*/ 237 w 1716"/>
              <a:gd name="T87" fmla="*/ 267 h 1718"/>
              <a:gd name="T88" fmla="*/ 242 w 1716"/>
              <a:gd name="T89" fmla="*/ 286 h 1718"/>
              <a:gd name="T90" fmla="*/ 1454 w 1716"/>
              <a:gd name="T91" fmla="*/ 242 h 1718"/>
              <a:gd name="T92" fmla="*/ 1287 w 1716"/>
              <a:gd name="T93" fmla="*/ 136 h 1718"/>
              <a:gd name="T94" fmla="*/ 1434 w 1716"/>
              <a:gd name="T95" fmla="*/ 235 h 1718"/>
              <a:gd name="T96" fmla="*/ 439 w 1716"/>
              <a:gd name="T97" fmla="*/ 130 h 1718"/>
              <a:gd name="T98" fmla="*/ 518 w 1716"/>
              <a:gd name="T99" fmla="*/ 81 h 1718"/>
              <a:gd name="T100" fmla="*/ 1212 w 1716"/>
              <a:gd name="T101" fmla="*/ 97 h 1718"/>
              <a:gd name="T102" fmla="*/ 1190 w 1716"/>
              <a:gd name="T103" fmla="*/ 86 h 1718"/>
              <a:gd name="T104" fmla="*/ 1030 w 1716"/>
              <a:gd name="T105" fmla="*/ 19 h 1718"/>
              <a:gd name="T106" fmla="*/ 582 w 1716"/>
              <a:gd name="T107" fmla="*/ 64 h 1718"/>
              <a:gd name="T108" fmla="*/ 639 w 1716"/>
              <a:gd name="T109" fmla="*/ 47 h 1718"/>
              <a:gd name="T110" fmla="*/ 662 w 1716"/>
              <a:gd name="T111" fmla="*/ 24 h 1718"/>
              <a:gd name="T112" fmla="*/ 683 w 1716"/>
              <a:gd name="T113" fmla="*/ 28 h 1718"/>
              <a:gd name="T114" fmla="*/ 916 w 1716"/>
              <a:gd name="T115" fmla="*/ 20 h 1718"/>
              <a:gd name="T116" fmla="*/ 945 w 1716"/>
              <a:gd name="T117" fmla="*/ 23 h 1718"/>
              <a:gd name="T118" fmla="*/ 945 w 1716"/>
              <a:gd name="T119" fmla="*/ 23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6" h="1718">
                <a:moveTo>
                  <a:pt x="859" y="1718"/>
                </a:moveTo>
                <a:cubicBezTo>
                  <a:pt x="855" y="1718"/>
                  <a:pt x="852" y="1718"/>
                  <a:pt x="849" y="1718"/>
                </a:cubicBezTo>
                <a:cubicBezTo>
                  <a:pt x="836" y="1718"/>
                  <a:pt x="822" y="1717"/>
                  <a:pt x="809" y="1716"/>
                </a:cubicBezTo>
                <a:cubicBezTo>
                  <a:pt x="753" y="1713"/>
                  <a:pt x="696" y="1704"/>
                  <a:pt x="641" y="1690"/>
                </a:cubicBezTo>
                <a:cubicBezTo>
                  <a:pt x="640" y="1689"/>
                  <a:pt x="640" y="1689"/>
                  <a:pt x="640" y="1689"/>
                </a:cubicBezTo>
                <a:cubicBezTo>
                  <a:pt x="638" y="1689"/>
                  <a:pt x="636" y="1688"/>
                  <a:pt x="635" y="1686"/>
                </a:cubicBezTo>
                <a:cubicBezTo>
                  <a:pt x="634" y="1684"/>
                  <a:pt x="634" y="1681"/>
                  <a:pt x="634" y="1679"/>
                </a:cubicBezTo>
                <a:cubicBezTo>
                  <a:pt x="635" y="1675"/>
                  <a:pt x="640" y="1672"/>
                  <a:pt x="645" y="1673"/>
                </a:cubicBezTo>
                <a:cubicBezTo>
                  <a:pt x="699" y="1687"/>
                  <a:pt x="755" y="1696"/>
                  <a:pt x="810" y="1699"/>
                </a:cubicBezTo>
                <a:cubicBezTo>
                  <a:pt x="823" y="1700"/>
                  <a:pt x="836" y="1701"/>
                  <a:pt x="849" y="1701"/>
                </a:cubicBezTo>
                <a:cubicBezTo>
                  <a:pt x="855" y="1701"/>
                  <a:pt x="861" y="1701"/>
                  <a:pt x="866" y="1701"/>
                </a:cubicBezTo>
                <a:cubicBezTo>
                  <a:pt x="866" y="1701"/>
                  <a:pt x="866" y="1701"/>
                  <a:pt x="866" y="1701"/>
                </a:cubicBezTo>
                <a:cubicBezTo>
                  <a:pt x="871" y="1701"/>
                  <a:pt x="875" y="1704"/>
                  <a:pt x="875" y="1709"/>
                </a:cubicBezTo>
                <a:cubicBezTo>
                  <a:pt x="875" y="1714"/>
                  <a:pt x="871" y="1718"/>
                  <a:pt x="866" y="1718"/>
                </a:cubicBezTo>
                <a:cubicBezTo>
                  <a:pt x="864" y="1718"/>
                  <a:pt x="862" y="1718"/>
                  <a:pt x="859" y="1718"/>
                </a:cubicBezTo>
                <a:close/>
                <a:moveTo>
                  <a:pt x="895" y="1717"/>
                </a:moveTo>
                <a:cubicBezTo>
                  <a:pt x="890" y="1717"/>
                  <a:pt x="886" y="1713"/>
                  <a:pt x="886" y="1709"/>
                </a:cubicBezTo>
                <a:cubicBezTo>
                  <a:pt x="886" y="1707"/>
                  <a:pt x="887" y="1704"/>
                  <a:pt x="888" y="1703"/>
                </a:cubicBezTo>
                <a:cubicBezTo>
                  <a:pt x="890" y="1701"/>
                  <a:pt x="892" y="1700"/>
                  <a:pt x="894" y="1700"/>
                </a:cubicBezTo>
                <a:cubicBezTo>
                  <a:pt x="894" y="1700"/>
                  <a:pt x="894" y="1700"/>
                  <a:pt x="894" y="1700"/>
                </a:cubicBezTo>
                <a:cubicBezTo>
                  <a:pt x="899" y="1700"/>
                  <a:pt x="903" y="1703"/>
                  <a:pt x="903" y="1708"/>
                </a:cubicBezTo>
                <a:cubicBezTo>
                  <a:pt x="903" y="1713"/>
                  <a:pt x="900" y="1717"/>
                  <a:pt x="895" y="1717"/>
                </a:cubicBezTo>
                <a:cubicBezTo>
                  <a:pt x="895" y="1717"/>
                  <a:pt x="895" y="1717"/>
                  <a:pt x="895" y="1717"/>
                </a:cubicBezTo>
                <a:cubicBezTo>
                  <a:pt x="895" y="1717"/>
                  <a:pt x="895" y="1717"/>
                  <a:pt x="895" y="1717"/>
                </a:cubicBezTo>
                <a:close/>
                <a:moveTo>
                  <a:pt x="923" y="1715"/>
                </a:moveTo>
                <a:cubicBezTo>
                  <a:pt x="923" y="1715"/>
                  <a:pt x="923" y="1715"/>
                  <a:pt x="923" y="1715"/>
                </a:cubicBezTo>
                <a:cubicBezTo>
                  <a:pt x="919" y="1715"/>
                  <a:pt x="915" y="1712"/>
                  <a:pt x="914" y="1707"/>
                </a:cubicBezTo>
                <a:cubicBezTo>
                  <a:pt x="914" y="1705"/>
                  <a:pt x="915" y="1703"/>
                  <a:pt x="916" y="1701"/>
                </a:cubicBezTo>
                <a:cubicBezTo>
                  <a:pt x="918" y="1700"/>
                  <a:pt x="920" y="1698"/>
                  <a:pt x="922" y="1698"/>
                </a:cubicBezTo>
                <a:cubicBezTo>
                  <a:pt x="978" y="1694"/>
                  <a:pt x="1033" y="1684"/>
                  <a:pt x="1087" y="1669"/>
                </a:cubicBezTo>
                <a:cubicBezTo>
                  <a:pt x="1105" y="1664"/>
                  <a:pt x="1123" y="1658"/>
                  <a:pt x="1141" y="1652"/>
                </a:cubicBezTo>
                <a:cubicBezTo>
                  <a:pt x="1145" y="1650"/>
                  <a:pt x="1150" y="1653"/>
                  <a:pt x="1152" y="1657"/>
                </a:cubicBezTo>
                <a:cubicBezTo>
                  <a:pt x="1152" y="1659"/>
                  <a:pt x="1152" y="1661"/>
                  <a:pt x="1151" y="1663"/>
                </a:cubicBezTo>
                <a:cubicBezTo>
                  <a:pt x="1150" y="1665"/>
                  <a:pt x="1148" y="1667"/>
                  <a:pt x="1146" y="1668"/>
                </a:cubicBezTo>
                <a:cubicBezTo>
                  <a:pt x="1128" y="1674"/>
                  <a:pt x="1110" y="1680"/>
                  <a:pt x="1092" y="1685"/>
                </a:cubicBezTo>
                <a:cubicBezTo>
                  <a:pt x="1037" y="1701"/>
                  <a:pt x="980" y="1711"/>
                  <a:pt x="923" y="1715"/>
                </a:cubicBezTo>
                <a:close/>
                <a:moveTo>
                  <a:pt x="615" y="1682"/>
                </a:moveTo>
                <a:cubicBezTo>
                  <a:pt x="614" y="1682"/>
                  <a:pt x="614" y="1682"/>
                  <a:pt x="613" y="1682"/>
                </a:cubicBezTo>
                <a:cubicBezTo>
                  <a:pt x="608" y="1680"/>
                  <a:pt x="606" y="1676"/>
                  <a:pt x="607" y="1671"/>
                </a:cubicBezTo>
                <a:cubicBezTo>
                  <a:pt x="608" y="1667"/>
                  <a:pt x="613" y="1664"/>
                  <a:pt x="618" y="1665"/>
                </a:cubicBezTo>
                <a:cubicBezTo>
                  <a:pt x="620" y="1666"/>
                  <a:pt x="622" y="1668"/>
                  <a:pt x="623" y="1670"/>
                </a:cubicBezTo>
                <a:cubicBezTo>
                  <a:pt x="624" y="1672"/>
                  <a:pt x="624" y="1674"/>
                  <a:pt x="623" y="1676"/>
                </a:cubicBezTo>
                <a:cubicBezTo>
                  <a:pt x="622" y="1680"/>
                  <a:pt x="619" y="1682"/>
                  <a:pt x="615" y="1682"/>
                </a:cubicBezTo>
                <a:close/>
                <a:moveTo>
                  <a:pt x="588" y="1674"/>
                </a:moveTo>
                <a:cubicBezTo>
                  <a:pt x="587" y="1674"/>
                  <a:pt x="586" y="1673"/>
                  <a:pt x="586" y="1673"/>
                </a:cubicBezTo>
                <a:cubicBezTo>
                  <a:pt x="568" y="1667"/>
                  <a:pt x="550" y="1660"/>
                  <a:pt x="532" y="1653"/>
                </a:cubicBezTo>
                <a:cubicBezTo>
                  <a:pt x="530" y="1652"/>
                  <a:pt x="527" y="1651"/>
                  <a:pt x="525" y="1650"/>
                </a:cubicBezTo>
                <a:cubicBezTo>
                  <a:pt x="475" y="1629"/>
                  <a:pt x="427" y="1603"/>
                  <a:pt x="381" y="1573"/>
                </a:cubicBezTo>
                <a:cubicBezTo>
                  <a:pt x="377" y="1570"/>
                  <a:pt x="376" y="1565"/>
                  <a:pt x="379" y="1561"/>
                </a:cubicBezTo>
                <a:cubicBezTo>
                  <a:pt x="381" y="1557"/>
                  <a:pt x="387" y="1556"/>
                  <a:pt x="390" y="1559"/>
                </a:cubicBezTo>
                <a:cubicBezTo>
                  <a:pt x="435" y="1589"/>
                  <a:pt x="483" y="1614"/>
                  <a:pt x="532" y="1635"/>
                </a:cubicBezTo>
                <a:cubicBezTo>
                  <a:pt x="533" y="1635"/>
                  <a:pt x="535" y="1636"/>
                  <a:pt x="536" y="1637"/>
                </a:cubicBezTo>
                <a:cubicBezTo>
                  <a:pt x="539" y="1637"/>
                  <a:pt x="539" y="1637"/>
                  <a:pt x="539" y="1637"/>
                </a:cubicBezTo>
                <a:cubicBezTo>
                  <a:pt x="556" y="1645"/>
                  <a:pt x="573" y="1651"/>
                  <a:pt x="591" y="1657"/>
                </a:cubicBezTo>
                <a:cubicBezTo>
                  <a:pt x="595" y="1659"/>
                  <a:pt x="598" y="1663"/>
                  <a:pt x="596" y="1668"/>
                </a:cubicBezTo>
                <a:cubicBezTo>
                  <a:pt x="595" y="1671"/>
                  <a:pt x="592" y="1674"/>
                  <a:pt x="588" y="1674"/>
                </a:cubicBezTo>
                <a:close/>
                <a:moveTo>
                  <a:pt x="1170" y="1658"/>
                </a:moveTo>
                <a:cubicBezTo>
                  <a:pt x="1166" y="1658"/>
                  <a:pt x="1163" y="1656"/>
                  <a:pt x="1162" y="1653"/>
                </a:cubicBezTo>
                <a:cubicBezTo>
                  <a:pt x="1161" y="1651"/>
                  <a:pt x="1161" y="1649"/>
                  <a:pt x="1162" y="1646"/>
                </a:cubicBezTo>
                <a:cubicBezTo>
                  <a:pt x="1163" y="1644"/>
                  <a:pt x="1165" y="1643"/>
                  <a:pt x="1167" y="1642"/>
                </a:cubicBezTo>
                <a:cubicBezTo>
                  <a:pt x="1167" y="1642"/>
                  <a:pt x="1167" y="1642"/>
                  <a:pt x="1167" y="1642"/>
                </a:cubicBezTo>
                <a:cubicBezTo>
                  <a:pt x="1167" y="1642"/>
                  <a:pt x="1167" y="1642"/>
                  <a:pt x="1167" y="1642"/>
                </a:cubicBezTo>
                <a:cubicBezTo>
                  <a:pt x="1171" y="1640"/>
                  <a:pt x="1176" y="1643"/>
                  <a:pt x="1178" y="1647"/>
                </a:cubicBezTo>
                <a:cubicBezTo>
                  <a:pt x="1180" y="1651"/>
                  <a:pt x="1177" y="1656"/>
                  <a:pt x="1173" y="1658"/>
                </a:cubicBezTo>
                <a:cubicBezTo>
                  <a:pt x="1172" y="1658"/>
                  <a:pt x="1171" y="1658"/>
                  <a:pt x="1170" y="1658"/>
                </a:cubicBezTo>
                <a:close/>
                <a:moveTo>
                  <a:pt x="1196" y="1648"/>
                </a:moveTo>
                <a:cubicBezTo>
                  <a:pt x="1193" y="1648"/>
                  <a:pt x="1190" y="1645"/>
                  <a:pt x="1188" y="1642"/>
                </a:cubicBezTo>
                <a:cubicBezTo>
                  <a:pt x="1187" y="1640"/>
                  <a:pt x="1187" y="1638"/>
                  <a:pt x="1188" y="1636"/>
                </a:cubicBezTo>
                <a:cubicBezTo>
                  <a:pt x="1189" y="1634"/>
                  <a:pt x="1191" y="1632"/>
                  <a:pt x="1193" y="1631"/>
                </a:cubicBezTo>
                <a:cubicBezTo>
                  <a:pt x="1244" y="1609"/>
                  <a:pt x="1293" y="1581"/>
                  <a:pt x="1339" y="1550"/>
                </a:cubicBezTo>
                <a:cubicBezTo>
                  <a:pt x="1354" y="1539"/>
                  <a:pt x="1369" y="1528"/>
                  <a:pt x="1384" y="1516"/>
                </a:cubicBezTo>
                <a:cubicBezTo>
                  <a:pt x="1388" y="1513"/>
                  <a:pt x="1393" y="1514"/>
                  <a:pt x="1396" y="1517"/>
                </a:cubicBezTo>
                <a:cubicBezTo>
                  <a:pt x="1397" y="1519"/>
                  <a:pt x="1398" y="1521"/>
                  <a:pt x="1398" y="1524"/>
                </a:cubicBezTo>
                <a:cubicBezTo>
                  <a:pt x="1398" y="1526"/>
                  <a:pt x="1396" y="1528"/>
                  <a:pt x="1395" y="1529"/>
                </a:cubicBezTo>
                <a:cubicBezTo>
                  <a:pt x="1380" y="1541"/>
                  <a:pt x="1365" y="1553"/>
                  <a:pt x="1349" y="1563"/>
                </a:cubicBezTo>
                <a:cubicBezTo>
                  <a:pt x="1302" y="1596"/>
                  <a:pt x="1252" y="1624"/>
                  <a:pt x="1199" y="1647"/>
                </a:cubicBezTo>
                <a:cubicBezTo>
                  <a:pt x="1199" y="1647"/>
                  <a:pt x="1199" y="1647"/>
                  <a:pt x="1199" y="1647"/>
                </a:cubicBezTo>
                <a:cubicBezTo>
                  <a:pt x="1199" y="1647"/>
                  <a:pt x="1199" y="1647"/>
                  <a:pt x="1199" y="1647"/>
                </a:cubicBezTo>
                <a:cubicBezTo>
                  <a:pt x="1198" y="1647"/>
                  <a:pt x="1197" y="1648"/>
                  <a:pt x="1196" y="1648"/>
                </a:cubicBezTo>
                <a:close/>
                <a:moveTo>
                  <a:pt x="362" y="1558"/>
                </a:moveTo>
                <a:cubicBezTo>
                  <a:pt x="361" y="1558"/>
                  <a:pt x="359" y="1558"/>
                  <a:pt x="358" y="1557"/>
                </a:cubicBezTo>
                <a:cubicBezTo>
                  <a:pt x="354" y="1554"/>
                  <a:pt x="353" y="1549"/>
                  <a:pt x="356" y="1545"/>
                </a:cubicBezTo>
                <a:cubicBezTo>
                  <a:pt x="358" y="1541"/>
                  <a:pt x="363" y="1540"/>
                  <a:pt x="367" y="1543"/>
                </a:cubicBezTo>
                <a:cubicBezTo>
                  <a:pt x="367" y="1543"/>
                  <a:pt x="367" y="1543"/>
                  <a:pt x="367" y="1543"/>
                </a:cubicBezTo>
                <a:cubicBezTo>
                  <a:pt x="367" y="1543"/>
                  <a:pt x="367" y="1543"/>
                  <a:pt x="367" y="1543"/>
                </a:cubicBezTo>
                <a:cubicBezTo>
                  <a:pt x="371" y="1545"/>
                  <a:pt x="372" y="1551"/>
                  <a:pt x="369" y="1555"/>
                </a:cubicBezTo>
                <a:cubicBezTo>
                  <a:pt x="368" y="1557"/>
                  <a:pt x="365" y="1558"/>
                  <a:pt x="362" y="1558"/>
                </a:cubicBezTo>
                <a:close/>
                <a:moveTo>
                  <a:pt x="340" y="1541"/>
                </a:moveTo>
                <a:cubicBezTo>
                  <a:pt x="338" y="1541"/>
                  <a:pt x="336" y="1541"/>
                  <a:pt x="335" y="1540"/>
                </a:cubicBezTo>
                <a:cubicBezTo>
                  <a:pt x="319" y="1528"/>
                  <a:pt x="305" y="1516"/>
                  <a:pt x="290" y="1503"/>
                </a:cubicBezTo>
                <a:cubicBezTo>
                  <a:pt x="277" y="1491"/>
                  <a:pt x="264" y="1479"/>
                  <a:pt x="251" y="1467"/>
                </a:cubicBezTo>
                <a:cubicBezTo>
                  <a:pt x="224" y="1439"/>
                  <a:pt x="198" y="1409"/>
                  <a:pt x="174" y="1378"/>
                </a:cubicBezTo>
                <a:cubicBezTo>
                  <a:pt x="171" y="1374"/>
                  <a:pt x="172" y="1369"/>
                  <a:pt x="176" y="1366"/>
                </a:cubicBezTo>
                <a:cubicBezTo>
                  <a:pt x="179" y="1363"/>
                  <a:pt x="185" y="1364"/>
                  <a:pt x="188" y="1368"/>
                </a:cubicBezTo>
                <a:cubicBezTo>
                  <a:pt x="211" y="1398"/>
                  <a:pt x="236" y="1428"/>
                  <a:pt x="263" y="1455"/>
                </a:cubicBezTo>
                <a:cubicBezTo>
                  <a:pt x="276" y="1467"/>
                  <a:pt x="288" y="1479"/>
                  <a:pt x="302" y="1491"/>
                </a:cubicBezTo>
                <a:cubicBezTo>
                  <a:pt x="302" y="1491"/>
                  <a:pt x="302" y="1491"/>
                  <a:pt x="302" y="1491"/>
                </a:cubicBezTo>
                <a:cubicBezTo>
                  <a:pt x="316" y="1503"/>
                  <a:pt x="330" y="1515"/>
                  <a:pt x="345" y="1526"/>
                </a:cubicBezTo>
                <a:cubicBezTo>
                  <a:pt x="349" y="1529"/>
                  <a:pt x="349" y="1534"/>
                  <a:pt x="346" y="1538"/>
                </a:cubicBezTo>
                <a:cubicBezTo>
                  <a:pt x="345" y="1540"/>
                  <a:pt x="342" y="1541"/>
                  <a:pt x="340" y="1541"/>
                </a:cubicBezTo>
                <a:close/>
                <a:moveTo>
                  <a:pt x="1411" y="1513"/>
                </a:moveTo>
                <a:cubicBezTo>
                  <a:pt x="1409" y="1513"/>
                  <a:pt x="1406" y="1512"/>
                  <a:pt x="1405" y="1510"/>
                </a:cubicBezTo>
                <a:cubicBezTo>
                  <a:pt x="1403" y="1508"/>
                  <a:pt x="1403" y="1506"/>
                  <a:pt x="1403" y="1504"/>
                </a:cubicBezTo>
                <a:cubicBezTo>
                  <a:pt x="1403" y="1502"/>
                  <a:pt x="1404" y="1500"/>
                  <a:pt x="1406" y="1498"/>
                </a:cubicBezTo>
                <a:cubicBezTo>
                  <a:pt x="1409" y="1495"/>
                  <a:pt x="1415" y="1496"/>
                  <a:pt x="1418" y="1499"/>
                </a:cubicBezTo>
                <a:cubicBezTo>
                  <a:pt x="1421" y="1503"/>
                  <a:pt x="1420" y="1508"/>
                  <a:pt x="1417" y="1511"/>
                </a:cubicBezTo>
                <a:cubicBezTo>
                  <a:pt x="1415" y="1512"/>
                  <a:pt x="1413" y="1513"/>
                  <a:pt x="1411" y="1513"/>
                </a:cubicBezTo>
                <a:close/>
                <a:moveTo>
                  <a:pt x="1432" y="1494"/>
                </a:moveTo>
                <a:cubicBezTo>
                  <a:pt x="1430" y="1494"/>
                  <a:pt x="1428" y="1493"/>
                  <a:pt x="1426" y="1492"/>
                </a:cubicBezTo>
                <a:cubicBezTo>
                  <a:pt x="1423" y="1488"/>
                  <a:pt x="1423" y="1483"/>
                  <a:pt x="1427" y="1480"/>
                </a:cubicBezTo>
                <a:cubicBezTo>
                  <a:pt x="1431" y="1475"/>
                  <a:pt x="1435" y="1471"/>
                  <a:pt x="1439" y="1468"/>
                </a:cubicBezTo>
                <a:cubicBezTo>
                  <a:pt x="1475" y="1433"/>
                  <a:pt x="1509" y="1395"/>
                  <a:pt x="1538" y="1354"/>
                </a:cubicBezTo>
                <a:cubicBezTo>
                  <a:pt x="1549" y="1339"/>
                  <a:pt x="1560" y="1324"/>
                  <a:pt x="1570" y="1308"/>
                </a:cubicBezTo>
                <a:cubicBezTo>
                  <a:pt x="1572" y="1304"/>
                  <a:pt x="1577" y="1303"/>
                  <a:pt x="1581" y="1305"/>
                </a:cubicBezTo>
                <a:cubicBezTo>
                  <a:pt x="1585" y="1308"/>
                  <a:pt x="1586" y="1313"/>
                  <a:pt x="1584" y="1317"/>
                </a:cubicBezTo>
                <a:cubicBezTo>
                  <a:pt x="1574" y="1333"/>
                  <a:pt x="1563" y="1349"/>
                  <a:pt x="1552" y="1364"/>
                </a:cubicBezTo>
                <a:cubicBezTo>
                  <a:pt x="1522" y="1406"/>
                  <a:pt x="1488" y="1445"/>
                  <a:pt x="1451" y="1480"/>
                </a:cubicBezTo>
                <a:cubicBezTo>
                  <a:pt x="1447" y="1484"/>
                  <a:pt x="1442" y="1488"/>
                  <a:pt x="1438" y="1492"/>
                </a:cubicBezTo>
                <a:cubicBezTo>
                  <a:pt x="1438" y="1492"/>
                  <a:pt x="1438" y="1492"/>
                  <a:pt x="1438" y="1492"/>
                </a:cubicBezTo>
                <a:cubicBezTo>
                  <a:pt x="1438" y="1492"/>
                  <a:pt x="1438" y="1492"/>
                  <a:pt x="1438" y="1492"/>
                </a:cubicBezTo>
                <a:cubicBezTo>
                  <a:pt x="1436" y="1494"/>
                  <a:pt x="1434" y="1494"/>
                  <a:pt x="1432" y="1494"/>
                </a:cubicBezTo>
                <a:close/>
                <a:moveTo>
                  <a:pt x="164" y="1358"/>
                </a:moveTo>
                <a:cubicBezTo>
                  <a:pt x="161" y="1358"/>
                  <a:pt x="159" y="1357"/>
                  <a:pt x="157" y="1355"/>
                </a:cubicBezTo>
                <a:cubicBezTo>
                  <a:pt x="157" y="1355"/>
                  <a:pt x="157" y="1355"/>
                  <a:pt x="157" y="1355"/>
                </a:cubicBezTo>
                <a:cubicBezTo>
                  <a:pt x="156" y="1353"/>
                  <a:pt x="155" y="1351"/>
                  <a:pt x="156" y="1348"/>
                </a:cubicBezTo>
                <a:cubicBezTo>
                  <a:pt x="156" y="1346"/>
                  <a:pt x="157" y="1344"/>
                  <a:pt x="159" y="1343"/>
                </a:cubicBezTo>
                <a:cubicBezTo>
                  <a:pt x="163" y="1340"/>
                  <a:pt x="168" y="1341"/>
                  <a:pt x="171" y="1345"/>
                </a:cubicBezTo>
                <a:cubicBezTo>
                  <a:pt x="174" y="1349"/>
                  <a:pt x="173" y="1354"/>
                  <a:pt x="169" y="1357"/>
                </a:cubicBezTo>
                <a:cubicBezTo>
                  <a:pt x="168" y="1358"/>
                  <a:pt x="166" y="1358"/>
                  <a:pt x="164" y="1358"/>
                </a:cubicBezTo>
                <a:close/>
                <a:moveTo>
                  <a:pt x="148" y="1335"/>
                </a:moveTo>
                <a:cubicBezTo>
                  <a:pt x="145" y="1335"/>
                  <a:pt x="143" y="1334"/>
                  <a:pt x="141" y="1331"/>
                </a:cubicBezTo>
                <a:cubicBezTo>
                  <a:pt x="131" y="1315"/>
                  <a:pt x="121" y="1299"/>
                  <a:pt x="111" y="1282"/>
                </a:cubicBezTo>
                <a:cubicBezTo>
                  <a:pt x="95" y="1253"/>
                  <a:pt x="80" y="1223"/>
                  <a:pt x="67" y="1193"/>
                </a:cubicBezTo>
                <a:cubicBezTo>
                  <a:pt x="58" y="1171"/>
                  <a:pt x="50" y="1148"/>
                  <a:pt x="42" y="1126"/>
                </a:cubicBezTo>
                <a:cubicBezTo>
                  <a:pt x="42" y="1124"/>
                  <a:pt x="42" y="1121"/>
                  <a:pt x="43" y="1119"/>
                </a:cubicBezTo>
                <a:cubicBezTo>
                  <a:pt x="44" y="1117"/>
                  <a:pt x="46" y="1116"/>
                  <a:pt x="48" y="1115"/>
                </a:cubicBezTo>
                <a:cubicBezTo>
                  <a:pt x="52" y="1114"/>
                  <a:pt x="57" y="1116"/>
                  <a:pt x="59" y="1121"/>
                </a:cubicBezTo>
                <a:cubicBezTo>
                  <a:pt x="66" y="1143"/>
                  <a:pt x="74" y="1165"/>
                  <a:pt x="83" y="1186"/>
                </a:cubicBezTo>
                <a:cubicBezTo>
                  <a:pt x="96" y="1216"/>
                  <a:pt x="110" y="1246"/>
                  <a:pt x="126" y="1274"/>
                </a:cubicBezTo>
                <a:cubicBezTo>
                  <a:pt x="135" y="1290"/>
                  <a:pt x="145" y="1306"/>
                  <a:pt x="155" y="1322"/>
                </a:cubicBezTo>
                <a:cubicBezTo>
                  <a:pt x="158" y="1326"/>
                  <a:pt x="157" y="1331"/>
                  <a:pt x="153" y="1334"/>
                </a:cubicBezTo>
                <a:cubicBezTo>
                  <a:pt x="151" y="1335"/>
                  <a:pt x="150" y="1335"/>
                  <a:pt x="148" y="1335"/>
                </a:cubicBezTo>
                <a:close/>
                <a:moveTo>
                  <a:pt x="1591" y="1297"/>
                </a:moveTo>
                <a:cubicBezTo>
                  <a:pt x="1590" y="1297"/>
                  <a:pt x="1588" y="1296"/>
                  <a:pt x="1587" y="1296"/>
                </a:cubicBezTo>
                <a:cubicBezTo>
                  <a:pt x="1583" y="1293"/>
                  <a:pt x="1582" y="1288"/>
                  <a:pt x="1584" y="1284"/>
                </a:cubicBezTo>
                <a:cubicBezTo>
                  <a:pt x="1584" y="1284"/>
                  <a:pt x="1584" y="1284"/>
                  <a:pt x="1584" y="1284"/>
                </a:cubicBezTo>
                <a:cubicBezTo>
                  <a:pt x="1584" y="1284"/>
                  <a:pt x="1584" y="1284"/>
                  <a:pt x="1584" y="1284"/>
                </a:cubicBezTo>
                <a:cubicBezTo>
                  <a:pt x="1586" y="1280"/>
                  <a:pt x="1592" y="1279"/>
                  <a:pt x="1596" y="1281"/>
                </a:cubicBezTo>
                <a:cubicBezTo>
                  <a:pt x="1598" y="1282"/>
                  <a:pt x="1599" y="1284"/>
                  <a:pt x="1600" y="1286"/>
                </a:cubicBezTo>
                <a:cubicBezTo>
                  <a:pt x="1600" y="1288"/>
                  <a:pt x="1600" y="1291"/>
                  <a:pt x="1599" y="1293"/>
                </a:cubicBezTo>
                <a:cubicBezTo>
                  <a:pt x="1599" y="1293"/>
                  <a:pt x="1599" y="1293"/>
                  <a:pt x="1599" y="1293"/>
                </a:cubicBezTo>
                <a:cubicBezTo>
                  <a:pt x="1597" y="1295"/>
                  <a:pt x="1594" y="1297"/>
                  <a:pt x="1591" y="1297"/>
                </a:cubicBezTo>
                <a:close/>
                <a:moveTo>
                  <a:pt x="1605" y="1272"/>
                </a:moveTo>
                <a:cubicBezTo>
                  <a:pt x="1604" y="1272"/>
                  <a:pt x="1602" y="1272"/>
                  <a:pt x="1601" y="1271"/>
                </a:cubicBezTo>
                <a:cubicBezTo>
                  <a:pt x="1599" y="1270"/>
                  <a:pt x="1598" y="1268"/>
                  <a:pt x="1597" y="1266"/>
                </a:cubicBezTo>
                <a:cubicBezTo>
                  <a:pt x="1596" y="1264"/>
                  <a:pt x="1597" y="1262"/>
                  <a:pt x="1598" y="1260"/>
                </a:cubicBezTo>
                <a:cubicBezTo>
                  <a:pt x="1608" y="1241"/>
                  <a:pt x="1617" y="1222"/>
                  <a:pt x="1626" y="1203"/>
                </a:cubicBezTo>
                <a:cubicBezTo>
                  <a:pt x="1640" y="1171"/>
                  <a:pt x="1652" y="1138"/>
                  <a:pt x="1662" y="1105"/>
                </a:cubicBezTo>
                <a:cubicBezTo>
                  <a:pt x="1663" y="1105"/>
                  <a:pt x="1663" y="1105"/>
                  <a:pt x="1663" y="1105"/>
                </a:cubicBezTo>
                <a:cubicBezTo>
                  <a:pt x="1668" y="1087"/>
                  <a:pt x="1673" y="1069"/>
                  <a:pt x="1677" y="1051"/>
                </a:cubicBezTo>
                <a:cubicBezTo>
                  <a:pt x="1678" y="1046"/>
                  <a:pt x="1683" y="1043"/>
                  <a:pt x="1687" y="1044"/>
                </a:cubicBezTo>
                <a:cubicBezTo>
                  <a:pt x="1690" y="1045"/>
                  <a:pt x="1691" y="1046"/>
                  <a:pt x="1693" y="1048"/>
                </a:cubicBezTo>
                <a:cubicBezTo>
                  <a:pt x="1694" y="1050"/>
                  <a:pt x="1694" y="1052"/>
                  <a:pt x="1694" y="1055"/>
                </a:cubicBezTo>
                <a:cubicBezTo>
                  <a:pt x="1689" y="1073"/>
                  <a:pt x="1684" y="1092"/>
                  <a:pt x="1679" y="1110"/>
                </a:cubicBezTo>
                <a:cubicBezTo>
                  <a:pt x="1668" y="1144"/>
                  <a:pt x="1656" y="1178"/>
                  <a:pt x="1641" y="1210"/>
                </a:cubicBezTo>
                <a:cubicBezTo>
                  <a:pt x="1633" y="1229"/>
                  <a:pt x="1623" y="1249"/>
                  <a:pt x="1613" y="1268"/>
                </a:cubicBezTo>
                <a:cubicBezTo>
                  <a:pt x="1611" y="1270"/>
                  <a:pt x="1608" y="1272"/>
                  <a:pt x="1605" y="1272"/>
                </a:cubicBezTo>
                <a:close/>
                <a:moveTo>
                  <a:pt x="42" y="1105"/>
                </a:moveTo>
                <a:cubicBezTo>
                  <a:pt x="38" y="1105"/>
                  <a:pt x="35" y="1102"/>
                  <a:pt x="34" y="1098"/>
                </a:cubicBezTo>
                <a:cubicBezTo>
                  <a:pt x="33" y="1094"/>
                  <a:pt x="35" y="1089"/>
                  <a:pt x="40" y="1088"/>
                </a:cubicBezTo>
                <a:cubicBezTo>
                  <a:pt x="44" y="1087"/>
                  <a:pt x="49" y="1089"/>
                  <a:pt x="50" y="1094"/>
                </a:cubicBezTo>
                <a:cubicBezTo>
                  <a:pt x="51" y="1096"/>
                  <a:pt x="51" y="1098"/>
                  <a:pt x="50" y="1100"/>
                </a:cubicBezTo>
                <a:cubicBezTo>
                  <a:pt x="48" y="1102"/>
                  <a:pt x="47" y="1104"/>
                  <a:pt x="44" y="1104"/>
                </a:cubicBezTo>
                <a:cubicBezTo>
                  <a:pt x="44" y="1104"/>
                  <a:pt x="43" y="1105"/>
                  <a:pt x="42" y="1105"/>
                </a:cubicBezTo>
                <a:close/>
                <a:moveTo>
                  <a:pt x="35" y="1077"/>
                </a:moveTo>
                <a:cubicBezTo>
                  <a:pt x="31" y="1077"/>
                  <a:pt x="27" y="1075"/>
                  <a:pt x="26" y="1071"/>
                </a:cubicBezTo>
                <a:cubicBezTo>
                  <a:pt x="22" y="1053"/>
                  <a:pt x="18" y="1034"/>
                  <a:pt x="14" y="1015"/>
                </a:cubicBezTo>
                <a:cubicBezTo>
                  <a:pt x="5" y="967"/>
                  <a:pt x="0" y="918"/>
                  <a:pt x="0" y="870"/>
                </a:cubicBezTo>
                <a:cubicBezTo>
                  <a:pt x="0" y="866"/>
                  <a:pt x="0" y="863"/>
                  <a:pt x="0" y="859"/>
                </a:cubicBezTo>
                <a:cubicBezTo>
                  <a:pt x="0" y="854"/>
                  <a:pt x="0" y="849"/>
                  <a:pt x="0" y="845"/>
                </a:cubicBezTo>
                <a:cubicBezTo>
                  <a:pt x="0" y="840"/>
                  <a:pt x="4" y="836"/>
                  <a:pt x="8" y="836"/>
                </a:cubicBezTo>
                <a:cubicBezTo>
                  <a:pt x="9" y="836"/>
                  <a:pt x="9" y="836"/>
                  <a:pt x="9" y="836"/>
                </a:cubicBezTo>
                <a:cubicBezTo>
                  <a:pt x="11" y="836"/>
                  <a:pt x="13" y="837"/>
                  <a:pt x="14" y="839"/>
                </a:cubicBezTo>
                <a:cubicBezTo>
                  <a:pt x="16" y="841"/>
                  <a:pt x="17" y="843"/>
                  <a:pt x="17" y="845"/>
                </a:cubicBezTo>
                <a:cubicBezTo>
                  <a:pt x="17" y="850"/>
                  <a:pt x="17" y="855"/>
                  <a:pt x="17" y="859"/>
                </a:cubicBezTo>
                <a:cubicBezTo>
                  <a:pt x="17" y="863"/>
                  <a:pt x="17" y="866"/>
                  <a:pt x="17" y="869"/>
                </a:cubicBezTo>
                <a:cubicBezTo>
                  <a:pt x="17" y="917"/>
                  <a:pt x="22" y="965"/>
                  <a:pt x="31" y="1012"/>
                </a:cubicBezTo>
                <a:cubicBezTo>
                  <a:pt x="34" y="1030"/>
                  <a:pt x="38" y="1049"/>
                  <a:pt x="43" y="1067"/>
                </a:cubicBezTo>
                <a:cubicBezTo>
                  <a:pt x="43" y="1069"/>
                  <a:pt x="43" y="1071"/>
                  <a:pt x="42" y="1073"/>
                </a:cubicBezTo>
                <a:cubicBezTo>
                  <a:pt x="41" y="1075"/>
                  <a:pt x="39" y="1077"/>
                  <a:pt x="37" y="1077"/>
                </a:cubicBezTo>
                <a:cubicBezTo>
                  <a:pt x="36" y="1077"/>
                  <a:pt x="35" y="1077"/>
                  <a:pt x="35" y="1077"/>
                </a:cubicBezTo>
                <a:close/>
                <a:moveTo>
                  <a:pt x="1691" y="1034"/>
                </a:moveTo>
                <a:cubicBezTo>
                  <a:pt x="1691" y="1034"/>
                  <a:pt x="1690" y="1034"/>
                  <a:pt x="1690" y="1033"/>
                </a:cubicBezTo>
                <a:cubicBezTo>
                  <a:pt x="1685" y="1033"/>
                  <a:pt x="1682" y="1028"/>
                  <a:pt x="1683" y="1023"/>
                </a:cubicBezTo>
                <a:cubicBezTo>
                  <a:pt x="1684" y="1019"/>
                  <a:pt x="1689" y="1016"/>
                  <a:pt x="1693" y="1017"/>
                </a:cubicBezTo>
                <a:cubicBezTo>
                  <a:pt x="1698" y="1018"/>
                  <a:pt x="1701" y="1022"/>
                  <a:pt x="1700" y="1027"/>
                </a:cubicBezTo>
                <a:cubicBezTo>
                  <a:pt x="1699" y="1031"/>
                  <a:pt x="1695" y="1034"/>
                  <a:pt x="1691" y="1034"/>
                </a:cubicBezTo>
                <a:close/>
                <a:moveTo>
                  <a:pt x="1696" y="1006"/>
                </a:moveTo>
                <a:cubicBezTo>
                  <a:pt x="1696" y="1006"/>
                  <a:pt x="1696" y="1006"/>
                  <a:pt x="1695" y="1006"/>
                </a:cubicBezTo>
                <a:cubicBezTo>
                  <a:pt x="1690" y="1005"/>
                  <a:pt x="1687" y="1001"/>
                  <a:pt x="1688" y="996"/>
                </a:cubicBezTo>
                <a:cubicBezTo>
                  <a:pt x="1694" y="960"/>
                  <a:pt x="1698" y="924"/>
                  <a:pt x="1699" y="888"/>
                </a:cubicBezTo>
                <a:cubicBezTo>
                  <a:pt x="1699" y="878"/>
                  <a:pt x="1699" y="869"/>
                  <a:pt x="1699" y="859"/>
                </a:cubicBezTo>
                <a:cubicBezTo>
                  <a:pt x="1699" y="849"/>
                  <a:pt x="1699" y="839"/>
                  <a:pt x="1699" y="829"/>
                </a:cubicBezTo>
                <a:cubicBezTo>
                  <a:pt x="1699" y="829"/>
                  <a:pt x="1699" y="829"/>
                  <a:pt x="1699" y="829"/>
                </a:cubicBezTo>
                <a:cubicBezTo>
                  <a:pt x="1699" y="829"/>
                  <a:pt x="1699" y="829"/>
                  <a:pt x="1699" y="829"/>
                </a:cubicBezTo>
                <a:cubicBezTo>
                  <a:pt x="1698" y="810"/>
                  <a:pt x="1697" y="791"/>
                  <a:pt x="1695" y="773"/>
                </a:cubicBezTo>
                <a:cubicBezTo>
                  <a:pt x="1694" y="768"/>
                  <a:pt x="1698" y="764"/>
                  <a:pt x="1702" y="763"/>
                </a:cubicBezTo>
                <a:cubicBezTo>
                  <a:pt x="1707" y="763"/>
                  <a:pt x="1711" y="766"/>
                  <a:pt x="1712" y="771"/>
                </a:cubicBezTo>
                <a:cubicBezTo>
                  <a:pt x="1714" y="790"/>
                  <a:pt x="1715" y="809"/>
                  <a:pt x="1716" y="828"/>
                </a:cubicBezTo>
                <a:cubicBezTo>
                  <a:pt x="1716" y="838"/>
                  <a:pt x="1716" y="849"/>
                  <a:pt x="1716" y="859"/>
                </a:cubicBezTo>
                <a:cubicBezTo>
                  <a:pt x="1716" y="869"/>
                  <a:pt x="1716" y="879"/>
                  <a:pt x="1716" y="888"/>
                </a:cubicBezTo>
                <a:cubicBezTo>
                  <a:pt x="1715" y="925"/>
                  <a:pt x="1711" y="962"/>
                  <a:pt x="1705" y="998"/>
                </a:cubicBezTo>
                <a:cubicBezTo>
                  <a:pt x="1705" y="998"/>
                  <a:pt x="1705" y="998"/>
                  <a:pt x="1705" y="998"/>
                </a:cubicBezTo>
                <a:cubicBezTo>
                  <a:pt x="1705" y="999"/>
                  <a:pt x="1705" y="999"/>
                  <a:pt x="1705" y="999"/>
                </a:cubicBezTo>
                <a:cubicBezTo>
                  <a:pt x="1704" y="1003"/>
                  <a:pt x="1701" y="1006"/>
                  <a:pt x="1696" y="1006"/>
                </a:cubicBezTo>
                <a:close/>
                <a:moveTo>
                  <a:pt x="9" y="825"/>
                </a:moveTo>
                <a:cubicBezTo>
                  <a:pt x="9" y="825"/>
                  <a:pt x="9" y="825"/>
                  <a:pt x="9" y="825"/>
                </a:cubicBezTo>
                <a:cubicBezTo>
                  <a:pt x="4" y="825"/>
                  <a:pt x="1" y="821"/>
                  <a:pt x="1" y="816"/>
                </a:cubicBezTo>
                <a:cubicBezTo>
                  <a:pt x="1" y="811"/>
                  <a:pt x="5" y="808"/>
                  <a:pt x="10" y="808"/>
                </a:cubicBezTo>
                <a:cubicBezTo>
                  <a:pt x="14" y="808"/>
                  <a:pt x="18" y="812"/>
                  <a:pt x="18" y="817"/>
                </a:cubicBezTo>
                <a:cubicBezTo>
                  <a:pt x="18" y="821"/>
                  <a:pt x="14" y="825"/>
                  <a:pt x="9" y="825"/>
                </a:cubicBezTo>
                <a:close/>
                <a:moveTo>
                  <a:pt x="11" y="797"/>
                </a:moveTo>
                <a:cubicBezTo>
                  <a:pt x="11" y="797"/>
                  <a:pt x="11" y="797"/>
                  <a:pt x="11" y="797"/>
                </a:cubicBezTo>
                <a:cubicBezTo>
                  <a:pt x="11" y="797"/>
                  <a:pt x="11" y="797"/>
                  <a:pt x="11" y="797"/>
                </a:cubicBezTo>
                <a:cubicBezTo>
                  <a:pt x="8" y="797"/>
                  <a:pt x="6" y="796"/>
                  <a:pt x="5" y="794"/>
                </a:cubicBezTo>
                <a:cubicBezTo>
                  <a:pt x="3" y="792"/>
                  <a:pt x="3" y="790"/>
                  <a:pt x="3" y="788"/>
                </a:cubicBezTo>
                <a:cubicBezTo>
                  <a:pt x="4" y="769"/>
                  <a:pt x="7" y="750"/>
                  <a:pt x="10" y="731"/>
                </a:cubicBezTo>
                <a:cubicBezTo>
                  <a:pt x="18" y="674"/>
                  <a:pt x="32" y="619"/>
                  <a:pt x="52" y="565"/>
                </a:cubicBezTo>
                <a:cubicBezTo>
                  <a:pt x="54" y="561"/>
                  <a:pt x="59" y="558"/>
                  <a:pt x="63" y="560"/>
                </a:cubicBezTo>
                <a:cubicBezTo>
                  <a:pt x="67" y="562"/>
                  <a:pt x="70" y="567"/>
                  <a:pt x="68" y="571"/>
                </a:cubicBezTo>
                <a:cubicBezTo>
                  <a:pt x="49" y="623"/>
                  <a:pt x="35" y="678"/>
                  <a:pt x="26" y="733"/>
                </a:cubicBezTo>
                <a:cubicBezTo>
                  <a:pt x="24" y="752"/>
                  <a:pt x="21" y="771"/>
                  <a:pt x="20" y="789"/>
                </a:cubicBezTo>
                <a:cubicBezTo>
                  <a:pt x="19" y="793"/>
                  <a:pt x="16" y="797"/>
                  <a:pt x="11" y="797"/>
                </a:cubicBezTo>
                <a:close/>
                <a:moveTo>
                  <a:pt x="1700" y="752"/>
                </a:moveTo>
                <a:cubicBezTo>
                  <a:pt x="1696" y="752"/>
                  <a:pt x="1692" y="749"/>
                  <a:pt x="1691" y="745"/>
                </a:cubicBezTo>
                <a:cubicBezTo>
                  <a:pt x="1691" y="745"/>
                  <a:pt x="1691" y="745"/>
                  <a:pt x="1691" y="745"/>
                </a:cubicBezTo>
                <a:cubicBezTo>
                  <a:pt x="1691" y="743"/>
                  <a:pt x="1692" y="740"/>
                  <a:pt x="1693" y="739"/>
                </a:cubicBezTo>
                <a:cubicBezTo>
                  <a:pt x="1694" y="737"/>
                  <a:pt x="1696" y="736"/>
                  <a:pt x="1699" y="735"/>
                </a:cubicBezTo>
                <a:cubicBezTo>
                  <a:pt x="1703" y="735"/>
                  <a:pt x="1708" y="738"/>
                  <a:pt x="1708" y="743"/>
                </a:cubicBezTo>
                <a:cubicBezTo>
                  <a:pt x="1709" y="745"/>
                  <a:pt x="1708" y="747"/>
                  <a:pt x="1707" y="749"/>
                </a:cubicBezTo>
                <a:cubicBezTo>
                  <a:pt x="1705" y="751"/>
                  <a:pt x="1703" y="752"/>
                  <a:pt x="1701" y="752"/>
                </a:cubicBezTo>
                <a:cubicBezTo>
                  <a:pt x="1701" y="752"/>
                  <a:pt x="1700" y="752"/>
                  <a:pt x="1700" y="752"/>
                </a:cubicBezTo>
                <a:close/>
                <a:moveTo>
                  <a:pt x="1695" y="724"/>
                </a:moveTo>
                <a:cubicBezTo>
                  <a:pt x="1691" y="724"/>
                  <a:pt x="1688" y="721"/>
                  <a:pt x="1687" y="717"/>
                </a:cubicBezTo>
                <a:cubicBezTo>
                  <a:pt x="1678" y="667"/>
                  <a:pt x="1665" y="617"/>
                  <a:pt x="1647" y="569"/>
                </a:cubicBezTo>
                <a:cubicBezTo>
                  <a:pt x="1646" y="564"/>
                  <a:pt x="1644" y="560"/>
                  <a:pt x="1642" y="556"/>
                </a:cubicBezTo>
                <a:cubicBezTo>
                  <a:pt x="1635" y="538"/>
                  <a:pt x="1628" y="521"/>
                  <a:pt x="1620" y="504"/>
                </a:cubicBezTo>
                <a:cubicBezTo>
                  <a:pt x="1618" y="500"/>
                  <a:pt x="1620" y="495"/>
                  <a:pt x="1624" y="493"/>
                </a:cubicBezTo>
                <a:cubicBezTo>
                  <a:pt x="1628" y="491"/>
                  <a:pt x="1634" y="493"/>
                  <a:pt x="1636" y="497"/>
                </a:cubicBezTo>
                <a:cubicBezTo>
                  <a:pt x="1644" y="514"/>
                  <a:pt x="1651" y="532"/>
                  <a:pt x="1658" y="549"/>
                </a:cubicBezTo>
                <a:cubicBezTo>
                  <a:pt x="1660" y="554"/>
                  <a:pt x="1661" y="558"/>
                  <a:pt x="1663" y="563"/>
                </a:cubicBezTo>
                <a:cubicBezTo>
                  <a:pt x="1681" y="612"/>
                  <a:pt x="1695" y="663"/>
                  <a:pt x="1704" y="714"/>
                </a:cubicBezTo>
                <a:cubicBezTo>
                  <a:pt x="1705" y="719"/>
                  <a:pt x="1701" y="723"/>
                  <a:pt x="1697" y="724"/>
                </a:cubicBezTo>
                <a:cubicBezTo>
                  <a:pt x="1696" y="724"/>
                  <a:pt x="1696" y="724"/>
                  <a:pt x="1695" y="724"/>
                </a:cubicBezTo>
                <a:close/>
                <a:moveTo>
                  <a:pt x="70" y="550"/>
                </a:moveTo>
                <a:cubicBezTo>
                  <a:pt x="69" y="550"/>
                  <a:pt x="68" y="550"/>
                  <a:pt x="67" y="550"/>
                </a:cubicBezTo>
                <a:cubicBezTo>
                  <a:pt x="63" y="548"/>
                  <a:pt x="61" y="543"/>
                  <a:pt x="62" y="538"/>
                </a:cubicBezTo>
                <a:cubicBezTo>
                  <a:pt x="64" y="534"/>
                  <a:pt x="69" y="532"/>
                  <a:pt x="73" y="534"/>
                </a:cubicBezTo>
                <a:cubicBezTo>
                  <a:pt x="78" y="536"/>
                  <a:pt x="80" y="540"/>
                  <a:pt x="78" y="545"/>
                </a:cubicBezTo>
                <a:cubicBezTo>
                  <a:pt x="77" y="548"/>
                  <a:pt x="74" y="550"/>
                  <a:pt x="70" y="550"/>
                </a:cubicBezTo>
                <a:close/>
                <a:moveTo>
                  <a:pt x="81" y="524"/>
                </a:moveTo>
                <a:cubicBezTo>
                  <a:pt x="80" y="524"/>
                  <a:pt x="79" y="524"/>
                  <a:pt x="78" y="523"/>
                </a:cubicBezTo>
                <a:cubicBezTo>
                  <a:pt x="76" y="522"/>
                  <a:pt x="74" y="521"/>
                  <a:pt x="73" y="519"/>
                </a:cubicBezTo>
                <a:cubicBezTo>
                  <a:pt x="72" y="517"/>
                  <a:pt x="73" y="514"/>
                  <a:pt x="73" y="512"/>
                </a:cubicBezTo>
                <a:cubicBezTo>
                  <a:pt x="81" y="495"/>
                  <a:pt x="89" y="478"/>
                  <a:pt x="98" y="461"/>
                </a:cubicBezTo>
                <a:cubicBezTo>
                  <a:pt x="98" y="461"/>
                  <a:pt x="98" y="461"/>
                  <a:pt x="98" y="461"/>
                </a:cubicBezTo>
                <a:cubicBezTo>
                  <a:pt x="98" y="461"/>
                  <a:pt x="98" y="461"/>
                  <a:pt x="98" y="460"/>
                </a:cubicBezTo>
                <a:cubicBezTo>
                  <a:pt x="125" y="410"/>
                  <a:pt x="157" y="362"/>
                  <a:pt x="192" y="318"/>
                </a:cubicBezTo>
                <a:cubicBezTo>
                  <a:pt x="195" y="314"/>
                  <a:pt x="201" y="314"/>
                  <a:pt x="204" y="317"/>
                </a:cubicBezTo>
                <a:cubicBezTo>
                  <a:pt x="208" y="320"/>
                  <a:pt x="209" y="325"/>
                  <a:pt x="206" y="329"/>
                </a:cubicBezTo>
                <a:cubicBezTo>
                  <a:pt x="170" y="372"/>
                  <a:pt x="139" y="419"/>
                  <a:pt x="113" y="469"/>
                </a:cubicBezTo>
                <a:cubicBezTo>
                  <a:pt x="105" y="485"/>
                  <a:pt x="96" y="502"/>
                  <a:pt x="89" y="519"/>
                </a:cubicBezTo>
                <a:cubicBezTo>
                  <a:pt x="88" y="522"/>
                  <a:pt x="85" y="524"/>
                  <a:pt x="81" y="524"/>
                </a:cubicBezTo>
                <a:close/>
                <a:moveTo>
                  <a:pt x="1616" y="484"/>
                </a:moveTo>
                <a:cubicBezTo>
                  <a:pt x="1613" y="484"/>
                  <a:pt x="1610" y="482"/>
                  <a:pt x="1608" y="480"/>
                </a:cubicBezTo>
                <a:cubicBezTo>
                  <a:pt x="1608" y="480"/>
                  <a:pt x="1608" y="480"/>
                  <a:pt x="1608" y="480"/>
                </a:cubicBezTo>
                <a:cubicBezTo>
                  <a:pt x="1608" y="479"/>
                  <a:pt x="1608" y="479"/>
                  <a:pt x="1608" y="479"/>
                </a:cubicBezTo>
                <a:cubicBezTo>
                  <a:pt x="1606" y="475"/>
                  <a:pt x="1608" y="470"/>
                  <a:pt x="1612" y="467"/>
                </a:cubicBezTo>
                <a:cubicBezTo>
                  <a:pt x="1616" y="465"/>
                  <a:pt x="1621" y="467"/>
                  <a:pt x="1623" y="471"/>
                </a:cubicBezTo>
                <a:cubicBezTo>
                  <a:pt x="1624" y="473"/>
                  <a:pt x="1624" y="476"/>
                  <a:pt x="1624" y="478"/>
                </a:cubicBezTo>
                <a:cubicBezTo>
                  <a:pt x="1623" y="480"/>
                  <a:pt x="1621" y="482"/>
                  <a:pt x="1619" y="483"/>
                </a:cubicBezTo>
                <a:cubicBezTo>
                  <a:pt x="1618" y="483"/>
                  <a:pt x="1617" y="484"/>
                  <a:pt x="1616" y="484"/>
                </a:cubicBezTo>
                <a:close/>
                <a:moveTo>
                  <a:pt x="1602" y="459"/>
                </a:moveTo>
                <a:cubicBezTo>
                  <a:pt x="1599" y="459"/>
                  <a:pt x="1596" y="457"/>
                  <a:pt x="1595" y="454"/>
                </a:cubicBezTo>
                <a:cubicBezTo>
                  <a:pt x="1568" y="405"/>
                  <a:pt x="1536" y="358"/>
                  <a:pt x="1500" y="316"/>
                </a:cubicBezTo>
                <a:cubicBezTo>
                  <a:pt x="1500" y="316"/>
                  <a:pt x="1500" y="316"/>
                  <a:pt x="1500" y="316"/>
                </a:cubicBezTo>
                <a:cubicBezTo>
                  <a:pt x="1493" y="308"/>
                  <a:pt x="1486" y="300"/>
                  <a:pt x="1479" y="292"/>
                </a:cubicBezTo>
                <a:cubicBezTo>
                  <a:pt x="1474" y="286"/>
                  <a:pt x="1468" y="280"/>
                  <a:pt x="1462" y="274"/>
                </a:cubicBezTo>
                <a:cubicBezTo>
                  <a:pt x="1461" y="273"/>
                  <a:pt x="1460" y="271"/>
                  <a:pt x="1460" y="268"/>
                </a:cubicBezTo>
                <a:cubicBezTo>
                  <a:pt x="1460" y="266"/>
                  <a:pt x="1461" y="264"/>
                  <a:pt x="1463" y="262"/>
                </a:cubicBezTo>
                <a:cubicBezTo>
                  <a:pt x="1466" y="259"/>
                  <a:pt x="1471" y="259"/>
                  <a:pt x="1475" y="263"/>
                </a:cubicBezTo>
                <a:cubicBezTo>
                  <a:pt x="1480" y="268"/>
                  <a:pt x="1486" y="275"/>
                  <a:pt x="1492" y="281"/>
                </a:cubicBezTo>
                <a:cubicBezTo>
                  <a:pt x="1499" y="289"/>
                  <a:pt x="1506" y="297"/>
                  <a:pt x="1513" y="305"/>
                </a:cubicBezTo>
                <a:cubicBezTo>
                  <a:pt x="1550" y="348"/>
                  <a:pt x="1582" y="396"/>
                  <a:pt x="1610" y="446"/>
                </a:cubicBezTo>
                <a:cubicBezTo>
                  <a:pt x="1612" y="450"/>
                  <a:pt x="1611" y="455"/>
                  <a:pt x="1606" y="457"/>
                </a:cubicBezTo>
                <a:cubicBezTo>
                  <a:pt x="1605" y="458"/>
                  <a:pt x="1604" y="459"/>
                  <a:pt x="1602" y="459"/>
                </a:cubicBezTo>
                <a:close/>
                <a:moveTo>
                  <a:pt x="217" y="310"/>
                </a:moveTo>
                <a:cubicBezTo>
                  <a:pt x="215" y="310"/>
                  <a:pt x="213" y="309"/>
                  <a:pt x="212" y="308"/>
                </a:cubicBezTo>
                <a:cubicBezTo>
                  <a:pt x="208" y="305"/>
                  <a:pt x="208" y="299"/>
                  <a:pt x="211" y="296"/>
                </a:cubicBezTo>
                <a:cubicBezTo>
                  <a:pt x="214" y="293"/>
                  <a:pt x="219" y="292"/>
                  <a:pt x="223" y="295"/>
                </a:cubicBezTo>
                <a:cubicBezTo>
                  <a:pt x="226" y="298"/>
                  <a:pt x="227" y="304"/>
                  <a:pt x="224" y="307"/>
                </a:cubicBezTo>
                <a:cubicBezTo>
                  <a:pt x="224" y="307"/>
                  <a:pt x="224" y="307"/>
                  <a:pt x="224" y="307"/>
                </a:cubicBezTo>
                <a:cubicBezTo>
                  <a:pt x="222" y="309"/>
                  <a:pt x="220" y="310"/>
                  <a:pt x="217" y="310"/>
                </a:cubicBezTo>
                <a:close/>
                <a:moveTo>
                  <a:pt x="236" y="289"/>
                </a:moveTo>
                <a:cubicBezTo>
                  <a:pt x="234" y="289"/>
                  <a:pt x="232" y="288"/>
                  <a:pt x="230" y="287"/>
                </a:cubicBezTo>
                <a:cubicBezTo>
                  <a:pt x="229" y="285"/>
                  <a:pt x="228" y="283"/>
                  <a:pt x="228" y="281"/>
                </a:cubicBezTo>
                <a:cubicBezTo>
                  <a:pt x="228" y="279"/>
                  <a:pt x="228" y="276"/>
                  <a:pt x="230" y="275"/>
                </a:cubicBezTo>
                <a:cubicBezTo>
                  <a:pt x="232" y="272"/>
                  <a:pt x="235" y="269"/>
                  <a:pt x="237" y="267"/>
                </a:cubicBezTo>
                <a:cubicBezTo>
                  <a:pt x="248" y="256"/>
                  <a:pt x="259" y="245"/>
                  <a:pt x="270" y="234"/>
                </a:cubicBezTo>
                <a:cubicBezTo>
                  <a:pt x="312" y="195"/>
                  <a:pt x="357" y="160"/>
                  <a:pt x="406" y="130"/>
                </a:cubicBezTo>
                <a:cubicBezTo>
                  <a:pt x="410" y="128"/>
                  <a:pt x="415" y="129"/>
                  <a:pt x="418" y="133"/>
                </a:cubicBezTo>
                <a:cubicBezTo>
                  <a:pt x="420" y="137"/>
                  <a:pt x="419" y="142"/>
                  <a:pt x="415" y="144"/>
                </a:cubicBezTo>
                <a:cubicBezTo>
                  <a:pt x="367" y="174"/>
                  <a:pt x="322" y="208"/>
                  <a:pt x="282" y="247"/>
                </a:cubicBezTo>
                <a:cubicBezTo>
                  <a:pt x="271" y="257"/>
                  <a:pt x="260" y="268"/>
                  <a:pt x="250" y="279"/>
                </a:cubicBezTo>
                <a:cubicBezTo>
                  <a:pt x="247" y="281"/>
                  <a:pt x="245" y="284"/>
                  <a:pt x="242" y="286"/>
                </a:cubicBezTo>
                <a:cubicBezTo>
                  <a:pt x="241" y="288"/>
                  <a:pt x="238" y="289"/>
                  <a:pt x="236" y="289"/>
                </a:cubicBezTo>
                <a:close/>
                <a:moveTo>
                  <a:pt x="1449" y="257"/>
                </a:moveTo>
                <a:cubicBezTo>
                  <a:pt x="1446" y="257"/>
                  <a:pt x="1444" y="256"/>
                  <a:pt x="1443" y="255"/>
                </a:cubicBezTo>
                <a:cubicBezTo>
                  <a:pt x="1441" y="253"/>
                  <a:pt x="1440" y="251"/>
                  <a:pt x="1440" y="249"/>
                </a:cubicBezTo>
                <a:cubicBezTo>
                  <a:pt x="1440" y="246"/>
                  <a:pt x="1441" y="244"/>
                  <a:pt x="1442" y="243"/>
                </a:cubicBezTo>
                <a:cubicBezTo>
                  <a:pt x="1445" y="239"/>
                  <a:pt x="1451" y="239"/>
                  <a:pt x="1454" y="242"/>
                </a:cubicBezTo>
                <a:cubicBezTo>
                  <a:pt x="1454" y="242"/>
                  <a:pt x="1454" y="242"/>
                  <a:pt x="1454" y="242"/>
                </a:cubicBezTo>
                <a:cubicBezTo>
                  <a:pt x="1454" y="242"/>
                  <a:pt x="1454" y="242"/>
                  <a:pt x="1454" y="242"/>
                </a:cubicBezTo>
                <a:cubicBezTo>
                  <a:pt x="1456" y="244"/>
                  <a:pt x="1457" y="246"/>
                  <a:pt x="1457" y="248"/>
                </a:cubicBezTo>
                <a:cubicBezTo>
                  <a:pt x="1457" y="251"/>
                  <a:pt x="1456" y="253"/>
                  <a:pt x="1455" y="254"/>
                </a:cubicBezTo>
                <a:cubicBezTo>
                  <a:pt x="1453" y="256"/>
                  <a:pt x="1451" y="257"/>
                  <a:pt x="1449" y="257"/>
                </a:cubicBezTo>
                <a:close/>
                <a:moveTo>
                  <a:pt x="1428" y="238"/>
                </a:moveTo>
                <a:cubicBezTo>
                  <a:pt x="1426" y="238"/>
                  <a:pt x="1424" y="237"/>
                  <a:pt x="1422" y="235"/>
                </a:cubicBezTo>
                <a:cubicBezTo>
                  <a:pt x="1381" y="198"/>
                  <a:pt x="1335" y="165"/>
                  <a:pt x="1287" y="136"/>
                </a:cubicBezTo>
                <a:cubicBezTo>
                  <a:pt x="1271" y="127"/>
                  <a:pt x="1255" y="118"/>
                  <a:pt x="1238" y="109"/>
                </a:cubicBezTo>
                <a:cubicBezTo>
                  <a:pt x="1236" y="108"/>
                  <a:pt x="1234" y="106"/>
                  <a:pt x="1234" y="104"/>
                </a:cubicBezTo>
                <a:cubicBezTo>
                  <a:pt x="1233" y="102"/>
                  <a:pt x="1233" y="100"/>
                  <a:pt x="1234" y="98"/>
                </a:cubicBezTo>
                <a:cubicBezTo>
                  <a:pt x="1236" y="94"/>
                  <a:pt x="1242" y="92"/>
                  <a:pt x="1246" y="94"/>
                </a:cubicBezTo>
                <a:cubicBezTo>
                  <a:pt x="1263" y="103"/>
                  <a:pt x="1279" y="112"/>
                  <a:pt x="1296" y="121"/>
                </a:cubicBezTo>
                <a:cubicBezTo>
                  <a:pt x="1345" y="151"/>
                  <a:pt x="1391" y="185"/>
                  <a:pt x="1434" y="223"/>
                </a:cubicBezTo>
                <a:cubicBezTo>
                  <a:pt x="1437" y="226"/>
                  <a:pt x="1437" y="231"/>
                  <a:pt x="1434" y="235"/>
                </a:cubicBezTo>
                <a:cubicBezTo>
                  <a:pt x="1433" y="237"/>
                  <a:pt x="1430" y="238"/>
                  <a:pt x="1428" y="238"/>
                </a:cubicBezTo>
                <a:close/>
                <a:moveTo>
                  <a:pt x="435" y="131"/>
                </a:moveTo>
                <a:cubicBezTo>
                  <a:pt x="435" y="131"/>
                  <a:pt x="435" y="131"/>
                  <a:pt x="435" y="131"/>
                </a:cubicBezTo>
                <a:cubicBezTo>
                  <a:pt x="432" y="131"/>
                  <a:pt x="429" y="130"/>
                  <a:pt x="427" y="127"/>
                </a:cubicBezTo>
                <a:cubicBezTo>
                  <a:pt x="425" y="123"/>
                  <a:pt x="426" y="118"/>
                  <a:pt x="430" y="115"/>
                </a:cubicBezTo>
                <a:cubicBezTo>
                  <a:pt x="434" y="113"/>
                  <a:pt x="440" y="115"/>
                  <a:pt x="442" y="119"/>
                </a:cubicBezTo>
                <a:cubicBezTo>
                  <a:pt x="444" y="123"/>
                  <a:pt x="443" y="128"/>
                  <a:pt x="439" y="130"/>
                </a:cubicBezTo>
                <a:cubicBezTo>
                  <a:pt x="438" y="131"/>
                  <a:pt x="436" y="131"/>
                  <a:pt x="435" y="131"/>
                </a:cubicBezTo>
                <a:close/>
                <a:moveTo>
                  <a:pt x="459" y="118"/>
                </a:moveTo>
                <a:cubicBezTo>
                  <a:pt x="456" y="118"/>
                  <a:pt x="453" y="116"/>
                  <a:pt x="452" y="113"/>
                </a:cubicBezTo>
                <a:cubicBezTo>
                  <a:pt x="451" y="111"/>
                  <a:pt x="451" y="109"/>
                  <a:pt x="451" y="107"/>
                </a:cubicBezTo>
                <a:cubicBezTo>
                  <a:pt x="452" y="104"/>
                  <a:pt x="453" y="103"/>
                  <a:pt x="455" y="102"/>
                </a:cubicBezTo>
                <a:cubicBezTo>
                  <a:pt x="472" y="93"/>
                  <a:pt x="489" y="84"/>
                  <a:pt x="507" y="77"/>
                </a:cubicBezTo>
                <a:cubicBezTo>
                  <a:pt x="511" y="75"/>
                  <a:pt x="516" y="77"/>
                  <a:pt x="518" y="81"/>
                </a:cubicBezTo>
                <a:cubicBezTo>
                  <a:pt x="520" y="85"/>
                  <a:pt x="518" y="90"/>
                  <a:pt x="514" y="92"/>
                </a:cubicBezTo>
                <a:cubicBezTo>
                  <a:pt x="497" y="100"/>
                  <a:pt x="480" y="108"/>
                  <a:pt x="463" y="117"/>
                </a:cubicBezTo>
                <a:cubicBezTo>
                  <a:pt x="462" y="117"/>
                  <a:pt x="461" y="118"/>
                  <a:pt x="459" y="118"/>
                </a:cubicBezTo>
                <a:close/>
                <a:moveTo>
                  <a:pt x="1216" y="98"/>
                </a:moveTo>
                <a:cubicBezTo>
                  <a:pt x="1215" y="98"/>
                  <a:pt x="1214" y="97"/>
                  <a:pt x="1213" y="97"/>
                </a:cubicBezTo>
                <a:cubicBezTo>
                  <a:pt x="1212" y="97"/>
                  <a:pt x="1212" y="97"/>
                  <a:pt x="1212" y="97"/>
                </a:cubicBezTo>
                <a:cubicBezTo>
                  <a:pt x="1212" y="97"/>
                  <a:pt x="1212" y="97"/>
                  <a:pt x="1212" y="97"/>
                </a:cubicBezTo>
                <a:cubicBezTo>
                  <a:pt x="1208" y="94"/>
                  <a:pt x="1207" y="90"/>
                  <a:pt x="1209" y="86"/>
                </a:cubicBezTo>
                <a:cubicBezTo>
                  <a:pt x="1211" y="82"/>
                  <a:pt x="1216" y="80"/>
                  <a:pt x="1220" y="82"/>
                </a:cubicBezTo>
                <a:cubicBezTo>
                  <a:pt x="1220" y="82"/>
                  <a:pt x="1220" y="82"/>
                  <a:pt x="1220" y="82"/>
                </a:cubicBezTo>
                <a:cubicBezTo>
                  <a:pt x="1222" y="82"/>
                  <a:pt x="1224" y="84"/>
                  <a:pt x="1224" y="86"/>
                </a:cubicBezTo>
                <a:cubicBezTo>
                  <a:pt x="1225" y="88"/>
                  <a:pt x="1225" y="91"/>
                  <a:pt x="1224" y="93"/>
                </a:cubicBezTo>
                <a:cubicBezTo>
                  <a:pt x="1223" y="96"/>
                  <a:pt x="1220" y="98"/>
                  <a:pt x="1216" y="98"/>
                </a:cubicBezTo>
                <a:close/>
                <a:moveTo>
                  <a:pt x="1190" y="86"/>
                </a:moveTo>
                <a:cubicBezTo>
                  <a:pt x="1189" y="86"/>
                  <a:pt x="1188" y="86"/>
                  <a:pt x="1187" y="86"/>
                </a:cubicBezTo>
                <a:cubicBezTo>
                  <a:pt x="1136" y="64"/>
                  <a:pt x="1082" y="47"/>
                  <a:pt x="1027" y="36"/>
                </a:cubicBezTo>
                <a:cubicBezTo>
                  <a:pt x="1009" y="32"/>
                  <a:pt x="990" y="29"/>
                  <a:pt x="972" y="26"/>
                </a:cubicBezTo>
                <a:cubicBezTo>
                  <a:pt x="970" y="26"/>
                  <a:pt x="968" y="25"/>
                  <a:pt x="966" y="23"/>
                </a:cubicBezTo>
                <a:cubicBezTo>
                  <a:pt x="965" y="21"/>
                  <a:pt x="964" y="19"/>
                  <a:pt x="965" y="16"/>
                </a:cubicBezTo>
                <a:cubicBezTo>
                  <a:pt x="965" y="12"/>
                  <a:pt x="970" y="9"/>
                  <a:pt x="974" y="9"/>
                </a:cubicBezTo>
                <a:cubicBezTo>
                  <a:pt x="993" y="12"/>
                  <a:pt x="1012" y="15"/>
                  <a:pt x="1030" y="19"/>
                </a:cubicBezTo>
                <a:cubicBezTo>
                  <a:pt x="1030" y="19"/>
                  <a:pt x="1030" y="19"/>
                  <a:pt x="1030" y="19"/>
                </a:cubicBezTo>
                <a:cubicBezTo>
                  <a:pt x="1031" y="19"/>
                  <a:pt x="1031" y="19"/>
                  <a:pt x="1031" y="19"/>
                </a:cubicBezTo>
                <a:cubicBezTo>
                  <a:pt x="1087" y="31"/>
                  <a:pt x="1141" y="48"/>
                  <a:pt x="1194" y="70"/>
                </a:cubicBezTo>
                <a:cubicBezTo>
                  <a:pt x="1196" y="71"/>
                  <a:pt x="1198" y="72"/>
                  <a:pt x="1198" y="75"/>
                </a:cubicBezTo>
                <a:cubicBezTo>
                  <a:pt x="1199" y="77"/>
                  <a:pt x="1199" y="79"/>
                  <a:pt x="1198" y="81"/>
                </a:cubicBezTo>
                <a:cubicBezTo>
                  <a:pt x="1197" y="84"/>
                  <a:pt x="1194" y="86"/>
                  <a:pt x="1190" y="86"/>
                </a:cubicBezTo>
                <a:close/>
                <a:moveTo>
                  <a:pt x="582" y="64"/>
                </a:moveTo>
                <a:cubicBezTo>
                  <a:pt x="579" y="64"/>
                  <a:pt x="576" y="62"/>
                  <a:pt x="574" y="59"/>
                </a:cubicBezTo>
                <a:cubicBezTo>
                  <a:pt x="574" y="56"/>
                  <a:pt x="574" y="54"/>
                  <a:pt x="575" y="52"/>
                </a:cubicBezTo>
                <a:cubicBezTo>
                  <a:pt x="576" y="50"/>
                  <a:pt x="577" y="49"/>
                  <a:pt x="580" y="48"/>
                </a:cubicBezTo>
                <a:cubicBezTo>
                  <a:pt x="598" y="42"/>
                  <a:pt x="616" y="36"/>
                  <a:pt x="634" y="31"/>
                </a:cubicBezTo>
                <a:cubicBezTo>
                  <a:pt x="639" y="30"/>
                  <a:pt x="644" y="33"/>
                  <a:pt x="645" y="37"/>
                </a:cubicBezTo>
                <a:cubicBezTo>
                  <a:pt x="645" y="39"/>
                  <a:pt x="645" y="41"/>
                  <a:pt x="644" y="43"/>
                </a:cubicBezTo>
                <a:cubicBezTo>
                  <a:pt x="643" y="45"/>
                  <a:pt x="641" y="47"/>
                  <a:pt x="639" y="47"/>
                </a:cubicBezTo>
                <a:cubicBezTo>
                  <a:pt x="621" y="52"/>
                  <a:pt x="603" y="58"/>
                  <a:pt x="585" y="64"/>
                </a:cubicBezTo>
                <a:cubicBezTo>
                  <a:pt x="584" y="64"/>
                  <a:pt x="583" y="64"/>
                  <a:pt x="582" y="64"/>
                </a:cubicBezTo>
                <a:close/>
                <a:moveTo>
                  <a:pt x="664" y="41"/>
                </a:moveTo>
                <a:cubicBezTo>
                  <a:pt x="660" y="41"/>
                  <a:pt x="657" y="38"/>
                  <a:pt x="656" y="34"/>
                </a:cubicBezTo>
                <a:cubicBezTo>
                  <a:pt x="655" y="32"/>
                  <a:pt x="656" y="30"/>
                  <a:pt x="657" y="28"/>
                </a:cubicBezTo>
                <a:cubicBezTo>
                  <a:pt x="658" y="26"/>
                  <a:pt x="660" y="25"/>
                  <a:pt x="662" y="24"/>
                </a:cubicBezTo>
                <a:cubicBezTo>
                  <a:pt x="662" y="24"/>
                  <a:pt x="662" y="24"/>
                  <a:pt x="662" y="24"/>
                </a:cubicBezTo>
                <a:cubicBezTo>
                  <a:pt x="663" y="24"/>
                  <a:pt x="663" y="24"/>
                  <a:pt x="664" y="24"/>
                </a:cubicBezTo>
                <a:cubicBezTo>
                  <a:pt x="668" y="24"/>
                  <a:pt x="671" y="26"/>
                  <a:pt x="672" y="30"/>
                </a:cubicBezTo>
                <a:cubicBezTo>
                  <a:pt x="673" y="33"/>
                  <a:pt x="672" y="35"/>
                  <a:pt x="671" y="37"/>
                </a:cubicBezTo>
                <a:cubicBezTo>
                  <a:pt x="670" y="39"/>
                  <a:pt x="668" y="40"/>
                  <a:pt x="666" y="41"/>
                </a:cubicBezTo>
                <a:cubicBezTo>
                  <a:pt x="665" y="41"/>
                  <a:pt x="665" y="41"/>
                  <a:pt x="664" y="41"/>
                </a:cubicBezTo>
                <a:close/>
                <a:moveTo>
                  <a:pt x="692" y="35"/>
                </a:moveTo>
                <a:cubicBezTo>
                  <a:pt x="688" y="35"/>
                  <a:pt x="684" y="32"/>
                  <a:pt x="683" y="28"/>
                </a:cubicBezTo>
                <a:cubicBezTo>
                  <a:pt x="683" y="26"/>
                  <a:pt x="683" y="23"/>
                  <a:pt x="685" y="22"/>
                </a:cubicBezTo>
                <a:cubicBezTo>
                  <a:pt x="686" y="20"/>
                  <a:pt x="688" y="18"/>
                  <a:pt x="690" y="18"/>
                </a:cubicBezTo>
                <a:cubicBezTo>
                  <a:pt x="709" y="14"/>
                  <a:pt x="728" y="11"/>
                  <a:pt x="746" y="9"/>
                </a:cubicBezTo>
                <a:cubicBezTo>
                  <a:pt x="799" y="2"/>
                  <a:pt x="853" y="0"/>
                  <a:pt x="907" y="3"/>
                </a:cubicBezTo>
                <a:cubicBezTo>
                  <a:pt x="910" y="3"/>
                  <a:pt x="914" y="3"/>
                  <a:pt x="917" y="3"/>
                </a:cubicBezTo>
                <a:cubicBezTo>
                  <a:pt x="922" y="4"/>
                  <a:pt x="926" y="8"/>
                  <a:pt x="925" y="12"/>
                </a:cubicBezTo>
                <a:cubicBezTo>
                  <a:pt x="925" y="17"/>
                  <a:pt x="921" y="21"/>
                  <a:pt x="916" y="20"/>
                </a:cubicBezTo>
                <a:cubicBezTo>
                  <a:pt x="913" y="20"/>
                  <a:pt x="910" y="20"/>
                  <a:pt x="906" y="20"/>
                </a:cubicBezTo>
                <a:cubicBezTo>
                  <a:pt x="890" y="19"/>
                  <a:pt x="874" y="18"/>
                  <a:pt x="858" y="18"/>
                </a:cubicBezTo>
                <a:cubicBezTo>
                  <a:pt x="821" y="18"/>
                  <a:pt x="785" y="21"/>
                  <a:pt x="749" y="25"/>
                </a:cubicBezTo>
                <a:cubicBezTo>
                  <a:pt x="749" y="25"/>
                  <a:pt x="749" y="25"/>
                  <a:pt x="749" y="25"/>
                </a:cubicBezTo>
                <a:cubicBezTo>
                  <a:pt x="730" y="28"/>
                  <a:pt x="711" y="31"/>
                  <a:pt x="693" y="35"/>
                </a:cubicBezTo>
                <a:cubicBezTo>
                  <a:pt x="693" y="35"/>
                  <a:pt x="692" y="35"/>
                  <a:pt x="692" y="35"/>
                </a:cubicBezTo>
                <a:close/>
                <a:moveTo>
                  <a:pt x="945" y="23"/>
                </a:moveTo>
                <a:cubicBezTo>
                  <a:pt x="945" y="23"/>
                  <a:pt x="944" y="23"/>
                  <a:pt x="944" y="23"/>
                </a:cubicBezTo>
                <a:cubicBezTo>
                  <a:pt x="942" y="22"/>
                  <a:pt x="940" y="21"/>
                  <a:pt x="938" y="20"/>
                </a:cubicBezTo>
                <a:cubicBezTo>
                  <a:pt x="937" y="18"/>
                  <a:pt x="936" y="16"/>
                  <a:pt x="937" y="13"/>
                </a:cubicBezTo>
                <a:cubicBezTo>
                  <a:pt x="937" y="9"/>
                  <a:pt x="941" y="5"/>
                  <a:pt x="946" y="6"/>
                </a:cubicBezTo>
                <a:cubicBezTo>
                  <a:pt x="946" y="6"/>
                  <a:pt x="946" y="6"/>
                  <a:pt x="946" y="6"/>
                </a:cubicBezTo>
                <a:cubicBezTo>
                  <a:pt x="950" y="6"/>
                  <a:pt x="954" y="10"/>
                  <a:pt x="953" y="15"/>
                </a:cubicBezTo>
                <a:cubicBezTo>
                  <a:pt x="953" y="19"/>
                  <a:pt x="949" y="23"/>
                  <a:pt x="945"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9917E43A-88A4-425A-9286-508D32C3D276}"/>
              </a:ext>
            </a:extLst>
          </p:cNvPr>
          <p:cNvSpPr>
            <a:spLocks noEditPoints="1"/>
          </p:cNvSpPr>
          <p:nvPr/>
        </p:nvSpPr>
        <p:spPr bwMode="auto">
          <a:xfrm>
            <a:off x="-8716883" y="-696360"/>
            <a:ext cx="14538760" cy="14538760"/>
          </a:xfrm>
          <a:custGeom>
            <a:avLst/>
            <a:gdLst>
              <a:gd name="T0" fmla="*/ 598 w 1645"/>
              <a:gd name="T1" fmla="*/ 1611 h 1645"/>
              <a:gd name="T2" fmla="*/ 820 w 1645"/>
              <a:gd name="T3" fmla="*/ 1637 h 1645"/>
              <a:gd name="T4" fmla="*/ 840 w 1645"/>
              <a:gd name="T5" fmla="*/ 1628 h 1645"/>
              <a:gd name="T6" fmla="*/ 978 w 1645"/>
              <a:gd name="T7" fmla="*/ 1613 h 1645"/>
              <a:gd name="T8" fmla="*/ 982 w 1645"/>
              <a:gd name="T9" fmla="*/ 1629 h 1645"/>
              <a:gd name="T10" fmla="*/ 581 w 1645"/>
              <a:gd name="T11" fmla="*/ 1591 h 1645"/>
              <a:gd name="T12" fmla="*/ 548 w 1645"/>
              <a:gd name="T13" fmla="*/ 1598 h 1645"/>
              <a:gd name="T14" fmla="*/ 466 w 1645"/>
              <a:gd name="T15" fmla="*/ 1545 h 1645"/>
              <a:gd name="T16" fmla="*/ 1092 w 1645"/>
              <a:gd name="T17" fmla="*/ 1590 h 1645"/>
              <a:gd name="T18" fmla="*/ 1100 w 1645"/>
              <a:gd name="T19" fmla="*/ 1596 h 1645"/>
              <a:gd name="T20" fmla="*/ 1304 w 1645"/>
              <a:gd name="T21" fmla="*/ 1469 h 1645"/>
              <a:gd name="T22" fmla="*/ 342 w 1645"/>
              <a:gd name="T23" fmla="*/ 1488 h 1645"/>
              <a:gd name="T24" fmla="*/ 342 w 1645"/>
              <a:gd name="T25" fmla="*/ 1488 h 1645"/>
              <a:gd name="T26" fmla="*/ 166 w 1645"/>
              <a:gd name="T27" fmla="*/ 1318 h 1645"/>
              <a:gd name="T28" fmla="*/ 253 w 1645"/>
              <a:gd name="T29" fmla="*/ 1392 h 1645"/>
              <a:gd name="T30" fmla="*/ 1326 w 1645"/>
              <a:gd name="T31" fmla="*/ 1452 h 1645"/>
              <a:gd name="T32" fmla="*/ 1347 w 1645"/>
              <a:gd name="T33" fmla="*/ 1434 h 1645"/>
              <a:gd name="T34" fmla="*/ 1358 w 1645"/>
              <a:gd name="T35" fmla="*/ 1447 h 1645"/>
              <a:gd name="T36" fmla="*/ 163 w 1645"/>
              <a:gd name="T37" fmla="*/ 1285 h 1645"/>
              <a:gd name="T38" fmla="*/ 42 w 1645"/>
              <a:gd name="T39" fmla="*/ 1081 h 1645"/>
              <a:gd name="T40" fmla="*/ 141 w 1645"/>
              <a:gd name="T41" fmla="*/ 1275 h 1645"/>
              <a:gd name="T42" fmla="*/ 1508 w 1645"/>
              <a:gd name="T43" fmla="*/ 1270 h 1645"/>
              <a:gd name="T44" fmla="*/ 1597 w 1645"/>
              <a:gd name="T45" fmla="*/ 1043 h 1645"/>
              <a:gd name="T46" fmla="*/ 1530 w 1645"/>
              <a:gd name="T47" fmla="*/ 1242 h 1645"/>
              <a:gd name="T48" fmla="*/ 49 w 1645"/>
              <a:gd name="T49" fmla="*/ 1056 h 1645"/>
              <a:gd name="T50" fmla="*/ 1 w 1645"/>
              <a:gd name="T51" fmla="*/ 818 h 1645"/>
              <a:gd name="T52" fmla="*/ 25 w 1645"/>
              <a:gd name="T53" fmla="*/ 929 h 1645"/>
              <a:gd name="T54" fmla="*/ 1604 w 1645"/>
              <a:gd name="T55" fmla="*/ 1016 h 1645"/>
              <a:gd name="T56" fmla="*/ 1619 w 1645"/>
              <a:gd name="T57" fmla="*/ 940 h 1645"/>
              <a:gd name="T58" fmla="*/ 1645 w 1645"/>
              <a:gd name="T59" fmla="*/ 823 h 1645"/>
              <a:gd name="T60" fmla="*/ 3 w 1645"/>
              <a:gd name="T61" fmla="*/ 795 h 1645"/>
              <a:gd name="T62" fmla="*/ 11 w 1645"/>
              <a:gd name="T63" fmla="*/ 769 h 1645"/>
              <a:gd name="T64" fmla="*/ 46 w 1645"/>
              <a:gd name="T65" fmla="*/ 554 h 1645"/>
              <a:gd name="T66" fmla="*/ 1634 w 1645"/>
              <a:gd name="T67" fmla="*/ 763 h 1645"/>
              <a:gd name="T68" fmla="*/ 1642 w 1645"/>
              <a:gd name="T69" fmla="*/ 754 h 1645"/>
              <a:gd name="T70" fmla="*/ 1611 w 1645"/>
              <a:gd name="T71" fmla="*/ 620 h 1645"/>
              <a:gd name="T72" fmla="*/ 1547 w 1645"/>
              <a:gd name="T73" fmla="*/ 472 h 1645"/>
              <a:gd name="T74" fmla="*/ 1592 w 1645"/>
              <a:gd name="T75" fmla="*/ 566 h 1645"/>
              <a:gd name="T76" fmla="*/ 72 w 1645"/>
              <a:gd name="T77" fmla="*/ 533 h 1645"/>
              <a:gd name="T78" fmla="*/ 96 w 1645"/>
              <a:gd name="T79" fmla="*/ 438 h 1645"/>
              <a:gd name="T80" fmla="*/ 82 w 1645"/>
              <a:gd name="T81" fmla="*/ 507 h 1645"/>
              <a:gd name="T82" fmla="*/ 1546 w 1645"/>
              <a:gd name="T83" fmla="*/ 451 h 1645"/>
              <a:gd name="T84" fmla="*/ 1397 w 1645"/>
              <a:gd name="T85" fmla="*/ 246 h 1645"/>
              <a:gd name="T86" fmla="*/ 198 w 1645"/>
              <a:gd name="T87" fmla="*/ 310 h 1645"/>
              <a:gd name="T88" fmla="*/ 198 w 1645"/>
              <a:gd name="T89" fmla="*/ 310 h 1645"/>
              <a:gd name="T90" fmla="*/ 370 w 1645"/>
              <a:gd name="T91" fmla="*/ 137 h 1645"/>
              <a:gd name="T92" fmla="*/ 223 w 1645"/>
              <a:gd name="T93" fmla="*/ 286 h 1645"/>
              <a:gd name="T94" fmla="*/ 1391 w 1645"/>
              <a:gd name="T95" fmla="*/ 232 h 1645"/>
              <a:gd name="T96" fmla="*/ 1180 w 1645"/>
              <a:gd name="T97" fmla="*/ 99 h 1645"/>
              <a:gd name="T98" fmla="*/ 1361 w 1645"/>
              <a:gd name="T99" fmla="*/ 222 h 1645"/>
              <a:gd name="T100" fmla="*/ 398 w 1645"/>
              <a:gd name="T101" fmla="*/ 137 h 1645"/>
              <a:gd name="T102" fmla="*/ 614 w 1645"/>
              <a:gd name="T103" fmla="*/ 28 h 1645"/>
              <a:gd name="T104" fmla="*/ 423 w 1645"/>
              <a:gd name="T105" fmla="*/ 123 h 1645"/>
              <a:gd name="T106" fmla="*/ 1163 w 1645"/>
              <a:gd name="T107" fmla="*/ 92 h 1645"/>
              <a:gd name="T108" fmla="*/ 928 w 1645"/>
              <a:gd name="T109" fmla="*/ 16 h 1645"/>
              <a:gd name="T110" fmla="*/ 635 w 1645"/>
              <a:gd name="T111" fmla="*/ 31 h 1645"/>
              <a:gd name="T112" fmla="*/ 664 w 1645"/>
              <a:gd name="T113" fmla="*/ 19 h 1645"/>
              <a:gd name="T114" fmla="*/ 767 w 1645"/>
              <a:gd name="T115" fmla="*/ 20 h 1645"/>
              <a:gd name="T116" fmla="*/ 899 w 1645"/>
              <a:gd name="T117" fmla="*/ 1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5" h="1645">
                <a:moveTo>
                  <a:pt x="812" y="1645"/>
                </a:moveTo>
                <a:cubicBezTo>
                  <a:pt x="812" y="1645"/>
                  <a:pt x="812" y="1645"/>
                  <a:pt x="812" y="1645"/>
                </a:cubicBezTo>
                <a:cubicBezTo>
                  <a:pt x="782" y="1645"/>
                  <a:pt x="752" y="1643"/>
                  <a:pt x="722" y="1639"/>
                </a:cubicBezTo>
                <a:cubicBezTo>
                  <a:pt x="721" y="1639"/>
                  <a:pt x="721" y="1639"/>
                  <a:pt x="721" y="1639"/>
                </a:cubicBezTo>
                <a:cubicBezTo>
                  <a:pt x="719" y="1639"/>
                  <a:pt x="717" y="1638"/>
                  <a:pt x="715" y="1638"/>
                </a:cubicBezTo>
                <a:cubicBezTo>
                  <a:pt x="677" y="1633"/>
                  <a:pt x="640" y="1625"/>
                  <a:pt x="603" y="1615"/>
                </a:cubicBezTo>
                <a:cubicBezTo>
                  <a:pt x="601" y="1614"/>
                  <a:pt x="599" y="1613"/>
                  <a:pt x="598" y="1611"/>
                </a:cubicBezTo>
                <a:cubicBezTo>
                  <a:pt x="597" y="1609"/>
                  <a:pt x="596" y="1607"/>
                  <a:pt x="597" y="1605"/>
                </a:cubicBezTo>
                <a:cubicBezTo>
                  <a:pt x="598" y="1600"/>
                  <a:pt x="603" y="1597"/>
                  <a:pt x="607" y="1599"/>
                </a:cubicBezTo>
                <a:cubicBezTo>
                  <a:pt x="643" y="1609"/>
                  <a:pt x="680" y="1616"/>
                  <a:pt x="717" y="1621"/>
                </a:cubicBezTo>
                <a:cubicBezTo>
                  <a:pt x="719" y="1622"/>
                  <a:pt x="722" y="1622"/>
                  <a:pt x="724" y="1622"/>
                </a:cubicBezTo>
                <a:cubicBezTo>
                  <a:pt x="753" y="1626"/>
                  <a:pt x="783" y="1628"/>
                  <a:pt x="812" y="1628"/>
                </a:cubicBezTo>
                <a:cubicBezTo>
                  <a:pt x="814" y="1628"/>
                  <a:pt x="816" y="1629"/>
                  <a:pt x="818" y="1631"/>
                </a:cubicBezTo>
                <a:cubicBezTo>
                  <a:pt x="819" y="1632"/>
                  <a:pt x="820" y="1634"/>
                  <a:pt x="820" y="1637"/>
                </a:cubicBezTo>
                <a:cubicBezTo>
                  <a:pt x="820" y="1641"/>
                  <a:pt x="816" y="1645"/>
                  <a:pt x="812" y="1645"/>
                </a:cubicBezTo>
                <a:close/>
                <a:moveTo>
                  <a:pt x="840" y="1645"/>
                </a:moveTo>
                <a:cubicBezTo>
                  <a:pt x="840" y="1645"/>
                  <a:pt x="840" y="1645"/>
                  <a:pt x="840" y="1645"/>
                </a:cubicBezTo>
                <a:cubicBezTo>
                  <a:pt x="835" y="1645"/>
                  <a:pt x="832" y="1641"/>
                  <a:pt x="831" y="1637"/>
                </a:cubicBezTo>
                <a:cubicBezTo>
                  <a:pt x="831" y="1634"/>
                  <a:pt x="832" y="1632"/>
                  <a:pt x="834" y="1631"/>
                </a:cubicBezTo>
                <a:cubicBezTo>
                  <a:pt x="835" y="1629"/>
                  <a:pt x="838" y="1628"/>
                  <a:pt x="840" y="1628"/>
                </a:cubicBezTo>
                <a:cubicBezTo>
                  <a:pt x="840" y="1628"/>
                  <a:pt x="840" y="1628"/>
                  <a:pt x="840" y="1628"/>
                </a:cubicBezTo>
                <a:cubicBezTo>
                  <a:pt x="845" y="1628"/>
                  <a:pt x="848" y="1632"/>
                  <a:pt x="848" y="1636"/>
                </a:cubicBezTo>
                <a:cubicBezTo>
                  <a:pt x="849" y="1641"/>
                  <a:pt x="845" y="1645"/>
                  <a:pt x="840" y="1645"/>
                </a:cubicBezTo>
                <a:close/>
                <a:moveTo>
                  <a:pt x="868" y="1644"/>
                </a:moveTo>
                <a:cubicBezTo>
                  <a:pt x="864" y="1644"/>
                  <a:pt x="860" y="1640"/>
                  <a:pt x="860" y="1636"/>
                </a:cubicBezTo>
                <a:cubicBezTo>
                  <a:pt x="860" y="1634"/>
                  <a:pt x="860" y="1631"/>
                  <a:pt x="862" y="1630"/>
                </a:cubicBezTo>
                <a:cubicBezTo>
                  <a:pt x="863" y="1628"/>
                  <a:pt x="865" y="1627"/>
                  <a:pt x="868" y="1627"/>
                </a:cubicBezTo>
                <a:cubicBezTo>
                  <a:pt x="905" y="1625"/>
                  <a:pt x="942" y="1620"/>
                  <a:pt x="978" y="1613"/>
                </a:cubicBezTo>
                <a:cubicBezTo>
                  <a:pt x="978" y="1613"/>
                  <a:pt x="979" y="1613"/>
                  <a:pt x="979" y="1613"/>
                </a:cubicBezTo>
                <a:cubicBezTo>
                  <a:pt x="997" y="1609"/>
                  <a:pt x="1015" y="1605"/>
                  <a:pt x="1033" y="1600"/>
                </a:cubicBezTo>
                <a:cubicBezTo>
                  <a:pt x="1045" y="1597"/>
                  <a:pt x="1058" y="1593"/>
                  <a:pt x="1071" y="1589"/>
                </a:cubicBezTo>
                <a:cubicBezTo>
                  <a:pt x="1075" y="1587"/>
                  <a:pt x="1080" y="1590"/>
                  <a:pt x="1081" y="1594"/>
                </a:cubicBezTo>
                <a:cubicBezTo>
                  <a:pt x="1083" y="1599"/>
                  <a:pt x="1080" y="1603"/>
                  <a:pt x="1076" y="1605"/>
                </a:cubicBezTo>
                <a:cubicBezTo>
                  <a:pt x="1063" y="1609"/>
                  <a:pt x="1050" y="1613"/>
                  <a:pt x="1037" y="1616"/>
                </a:cubicBezTo>
                <a:cubicBezTo>
                  <a:pt x="1019" y="1621"/>
                  <a:pt x="1000" y="1626"/>
                  <a:pt x="982" y="1629"/>
                </a:cubicBezTo>
                <a:cubicBezTo>
                  <a:pt x="945" y="1637"/>
                  <a:pt x="907" y="1642"/>
                  <a:pt x="869" y="1644"/>
                </a:cubicBezTo>
                <a:cubicBezTo>
                  <a:pt x="869" y="1644"/>
                  <a:pt x="868" y="1644"/>
                  <a:pt x="868" y="1644"/>
                </a:cubicBezTo>
                <a:close/>
                <a:moveTo>
                  <a:pt x="578" y="1607"/>
                </a:moveTo>
                <a:cubicBezTo>
                  <a:pt x="577" y="1607"/>
                  <a:pt x="576" y="1607"/>
                  <a:pt x="575" y="1607"/>
                </a:cubicBezTo>
                <a:cubicBezTo>
                  <a:pt x="573" y="1606"/>
                  <a:pt x="571" y="1605"/>
                  <a:pt x="570" y="1603"/>
                </a:cubicBezTo>
                <a:cubicBezTo>
                  <a:pt x="569" y="1601"/>
                  <a:pt x="569" y="1598"/>
                  <a:pt x="570" y="1596"/>
                </a:cubicBezTo>
                <a:cubicBezTo>
                  <a:pt x="571" y="1592"/>
                  <a:pt x="576" y="1589"/>
                  <a:pt x="581" y="1591"/>
                </a:cubicBezTo>
                <a:cubicBezTo>
                  <a:pt x="582" y="1591"/>
                  <a:pt x="582" y="1591"/>
                  <a:pt x="582" y="1591"/>
                </a:cubicBezTo>
                <a:cubicBezTo>
                  <a:pt x="582" y="1591"/>
                  <a:pt x="582" y="1591"/>
                  <a:pt x="582" y="1591"/>
                </a:cubicBezTo>
                <a:cubicBezTo>
                  <a:pt x="583" y="1592"/>
                  <a:pt x="585" y="1593"/>
                  <a:pt x="586" y="1595"/>
                </a:cubicBezTo>
                <a:cubicBezTo>
                  <a:pt x="587" y="1597"/>
                  <a:pt x="587" y="1599"/>
                  <a:pt x="586" y="1601"/>
                </a:cubicBezTo>
                <a:cubicBezTo>
                  <a:pt x="585" y="1605"/>
                  <a:pt x="582" y="1607"/>
                  <a:pt x="578" y="1607"/>
                </a:cubicBezTo>
                <a:close/>
                <a:moveTo>
                  <a:pt x="551" y="1598"/>
                </a:moveTo>
                <a:cubicBezTo>
                  <a:pt x="550" y="1598"/>
                  <a:pt x="549" y="1598"/>
                  <a:pt x="548" y="1598"/>
                </a:cubicBezTo>
                <a:cubicBezTo>
                  <a:pt x="518" y="1587"/>
                  <a:pt x="488" y="1574"/>
                  <a:pt x="459" y="1560"/>
                </a:cubicBezTo>
                <a:cubicBezTo>
                  <a:pt x="446" y="1554"/>
                  <a:pt x="434" y="1547"/>
                  <a:pt x="422" y="1540"/>
                </a:cubicBezTo>
                <a:cubicBezTo>
                  <a:pt x="401" y="1529"/>
                  <a:pt x="380" y="1516"/>
                  <a:pt x="360" y="1502"/>
                </a:cubicBezTo>
                <a:cubicBezTo>
                  <a:pt x="356" y="1500"/>
                  <a:pt x="355" y="1495"/>
                  <a:pt x="358" y="1491"/>
                </a:cubicBezTo>
                <a:cubicBezTo>
                  <a:pt x="361" y="1487"/>
                  <a:pt x="366" y="1486"/>
                  <a:pt x="370" y="1488"/>
                </a:cubicBezTo>
                <a:cubicBezTo>
                  <a:pt x="389" y="1502"/>
                  <a:pt x="410" y="1514"/>
                  <a:pt x="430" y="1526"/>
                </a:cubicBezTo>
                <a:cubicBezTo>
                  <a:pt x="442" y="1532"/>
                  <a:pt x="454" y="1539"/>
                  <a:pt x="466" y="1545"/>
                </a:cubicBezTo>
                <a:cubicBezTo>
                  <a:pt x="466" y="1545"/>
                  <a:pt x="466" y="1545"/>
                  <a:pt x="466" y="1545"/>
                </a:cubicBezTo>
                <a:cubicBezTo>
                  <a:pt x="495" y="1559"/>
                  <a:pt x="524" y="1571"/>
                  <a:pt x="554" y="1582"/>
                </a:cubicBezTo>
                <a:cubicBezTo>
                  <a:pt x="558" y="1583"/>
                  <a:pt x="561" y="1588"/>
                  <a:pt x="559" y="1593"/>
                </a:cubicBezTo>
                <a:cubicBezTo>
                  <a:pt x="558" y="1596"/>
                  <a:pt x="555" y="1598"/>
                  <a:pt x="551" y="1598"/>
                </a:cubicBezTo>
                <a:close/>
                <a:moveTo>
                  <a:pt x="1100" y="1596"/>
                </a:moveTo>
                <a:cubicBezTo>
                  <a:pt x="1100" y="1596"/>
                  <a:pt x="1100" y="1596"/>
                  <a:pt x="1100" y="1596"/>
                </a:cubicBezTo>
                <a:cubicBezTo>
                  <a:pt x="1097" y="1596"/>
                  <a:pt x="1093" y="1594"/>
                  <a:pt x="1092" y="1590"/>
                </a:cubicBezTo>
                <a:cubicBezTo>
                  <a:pt x="1091" y="1588"/>
                  <a:pt x="1091" y="1586"/>
                  <a:pt x="1092" y="1584"/>
                </a:cubicBezTo>
                <a:cubicBezTo>
                  <a:pt x="1093" y="1582"/>
                  <a:pt x="1095" y="1580"/>
                  <a:pt x="1097" y="1580"/>
                </a:cubicBezTo>
                <a:cubicBezTo>
                  <a:pt x="1098" y="1580"/>
                  <a:pt x="1098" y="1580"/>
                  <a:pt x="1098" y="1580"/>
                </a:cubicBezTo>
                <a:cubicBezTo>
                  <a:pt x="1098" y="1580"/>
                  <a:pt x="1098" y="1580"/>
                  <a:pt x="1098" y="1580"/>
                </a:cubicBezTo>
                <a:cubicBezTo>
                  <a:pt x="1102" y="1578"/>
                  <a:pt x="1107" y="1581"/>
                  <a:pt x="1108" y="1585"/>
                </a:cubicBezTo>
                <a:cubicBezTo>
                  <a:pt x="1110" y="1589"/>
                  <a:pt x="1107" y="1594"/>
                  <a:pt x="1103" y="1596"/>
                </a:cubicBezTo>
                <a:cubicBezTo>
                  <a:pt x="1102" y="1596"/>
                  <a:pt x="1101" y="1596"/>
                  <a:pt x="1100" y="1596"/>
                </a:cubicBezTo>
                <a:close/>
                <a:moveTo>
                  <a:pt x="1127" y="1586"/>
                </a:moveTo>
                <a:cubicBezTo>
                  <a:pt x="1123" y="1586"/>
                  <a:pt x="1120" y="1584"/>
                  <a:pt x="1119" y="1581"/>
                </a:cubicBezTo>
                <a:cubicBezTo>
                  <a:pt x="1118" y="1579"/>
                  <a:pt x="1118" y="1576"/>
                  <a:pt x="1119" y="1574"/>
                </a:cubicBezTo>
                <a:cubicBezTo>
                  <a:pt x="1120" y="1572"/>
                  <a:pt x="1121" y="1570"/>
                  <a:pt x="1123" y="1570"/>
                </a:cubicBezTo>
                <a:cubicBezTo>
                  <a:pt x="1158" y="1556"/>
                  <a:pt x="1192" y="1539"/>
                  <a:pt x="1224" y="1521"/>
                </a:cubicBezTo>
                <a:cubicBezTo>
                  <a:pt x="1224" y="1521"/>
                  <a:pt x="1224" y="1521"/>
                  <a:pt x="1224" y="1521"/>
                </a:cubicBezTo>
                <a:cubicBezTo>
                  <a:pt x="1252" y="1505"/>
                  <a:pt x="1278" y="1488"/>
                  <a:pt x="1304" y="1469"/>
                </a:cubicBezTo>
                <a:cubicBezTo>
                  <a:pt x="1307" y="1466"/>
                  <a:pt x="1313" y="1467"/>
                  <a:pt x="1316" y="1471"/>
                </a:cubicBezTo>
                <a:cubicBezTo>
                  <a:pt x="1318" y="1474"/>
                  <a:pt x="1318" y="1480"/>
                  <a:pt x="1314" y="1482"/>
                </a:cubicBezTo>
                <a:cubicBezTo>
                  <a:pt x="1288" y="1502"/>
                  <a:pt x="1261" y="1520"/>
                  <a:pt x="1233" y="1536"/>
                </a:cubicBezTo>
                <a:cubicBezTo>
                  <a:pt x="1200" y="1554"/>
                  <a:pt x="1165" y="1571"/>
                  <a:pt x="1130" y="1585"/>
                </a:cubicBezTo>
                <a:cubicBezTo>
                  <a:pt x="1130" y="1585"/>
                  <a:pt x="1130" y="1585"/>
                  <a:pt x="1130" y="1585"/>
                </a:cubicBezTo>
                <a:cubicBezTo>
                  <a:pt x="1129" y="1586"/>
                  <a:pt x="1128" y="1586"/>
                  <a:pt x="1127" y="1586"/>
                </a:cubicBezTo>
                <a:close/>
                <a:moveTo>
                  <a:pt x="342" y="1488"/>
                </a:moveTo>
                <a:cubicBezTo>
                  <a:pt x="340" y="1488"/>
                  <a:pt x="338" y="1487"/>
                  <a:pt x="337" y="1486"/>
                </a:cubicBezTo>
                <a:cubicBezTo>
                  <a:pt x="337" y="1486"/>
                  <a:pt x="337" y="1486"/>
                  <a:pt x="337" y="1486"/>
                </a:cubicBezTo>
                <a:cubicBezTo>
                  <a:pt x="335" y="1485"/>
                  <a:pt x="334" y="1483"/>
                  <a:pt x="333" y="1480"/>
                </a:cubicBezTo>
                <a:cubicBezTo>
                  <a:pt x="333" y="1478"/>
                  <a:pt x="334" y="1476"/>
                  <a:pt x="335" y="1474"/>
                </a:cubicBezTo>
                <a:cubicBezTo>
                  <a:pt x="338" y="1470"/>
                  <a:pt x="343" y="1470"/>
                  <a:pt x="347" y="1472"/>
                </a:cubicBezTo>
                <a:cubicBezTo>
                  <a:pt x="351" y="1475"/>
                  <a:pt x="351" y="1480"/>
                  <a:pt x="349" y="1484"/>
                </a:cubicBezTo>
                <a:cubicBezTo>
                  <a:pt x="347" y="1486"/>
                  <a:pt x="345" y="1488"/>
                  <a:pt x="342" y="1488"/>
                </a:cubicBezTo>
                <a:close/>
                <a:moveTo>
                  <a:pt x="319" y="1471"/>
                </a:moveTo>
                <a:cubicBezTo>
                  <a:pt x="317" y="1471"/>
                  <a:pt x="316" y="1470"/>
                  <a:pt x="314" y="1469"/>
                </a:cubicBezTo>
                <a:cubicBezTo>
                  <a:pt x="289" y="1449"/>
                  <a:pt x="264" y="1427"/>
                  <a:pt x="242" y="1404"/>
                </a:cubicBezTo>
                <a:cubicBezTo>
                  <a:pt x="241" y="1404"/>
                  <a:pt x="241" y="1404"/>
                  <a:pt x="241" y="1404"/>
                </a:cubicBezTo>
                <a:cubicBezTo>
                  <a:pt x="241" y="1404"/>
                  <a:pt x="241" y="1404"/>
                  <a:pt x="241" y="1404"/>
                </a:cubicBezTo>
                <a:cubicBezTo>
                  <a:pt x="220" y="1383"/>
                  <a:pt x="199" y="1360"/>
                  <a:pt x="180" y="1336"/>
                </a:cubicBezTo>
                <a:cubicBezTo>
                  <a:pt x="176" y="1330"/>
                  <a:pt x="171" y="1324"/>
                  <a:pt x="166" y="1318"/>
                </a:cubicBezTo>
                <a:cubicBezTo>
                  <a:pt x="166" y="1318"/>
                  <a:pt x="166" y="1318"/>
                  <a:pt x="166" y="1318"/>
                </a:cubicBezTo>
                <a:cubicBezTo>
                  <a:pt x="165" y="1316"/>
                  <a:pt x="164" y="1314"/>
                  <a:pt x="165" y="1312"/>
                </a:cubicBezTo>
                <a:cubicBezTo>
                  <a:pt x="165" y="1310"/>
                  <a:pt x="166" y="1308"/>
                  <a:pt x="168" y="1306"/>
                </a:cubicBezTo>
                <a:cubicBezTo>
                  <a:pt x="172" y="1304"/>
                  <a:pt x="177" y="1304"/>
                  <a:pt x="180" y="1308"/>
                </a:cubicBezTo>
                <a:cubicBezTo>
                  <a:pt x="184" y="1314"/>
                  <a:pt x="189" y="1320"/>
                  <a:pt x="194" y="1325"/>
                </a:cubicBezTo>
                <a:cubicBezTo>
                  <a:pt x="212" y="1349"/>
                  <a:pt x="232" y="1371"/>
                  <a:pt x="253" y="1392"/>
                </a:cubicBezTo>
                <a:cubicBezTo>
                  <a:pt x="253" y="1392"/>
                  <a:pt x="253" y="1392"/>
                  <a:pt x="253" y="1392"/>
                </a:cubicBezTo>
                <a:cubicBezTo>
                  <a:pt x="276" y="1415"/>
                  <a:pt x="300" y="1436"/>
                  <a:pt x="325" y="1455"/>
                </a:cubicBezTo>
                <a:cubicBezTo>
                  <a:pt x="328" y="1458"/>
                  <a:pt x="329" y="1464"/>
                  <a:pt x="326" y="1467"/>
                </a:cubicBezTo>
                <a:cubicBezTo>
                  <a:pt x="324" y="1469"/>
                  <a:pt x="322" y="1471"/>
                  <a:pt x="319" y="1471"/>
                </a:cubicBezTo>
                <a:close/>
                <a:moveTo>
                  <a:pt x="1331" y="1467"/>
                </a:moveTo>
                <a:cubicBezTo>
                  <a:pt x="1329" y="1467"/>
                  <a:pt x="1326" y="1466"/>
                  <a:pt x="1324" y="1464"/>
                </a:cubicBezTo>
                <a:cubicBezTo>
                  <a:pt x="1323" y="1462"/>
                  <a:pt x="1322" y="1460"/>
                  <a:pt x="1323" y="1457"/>
                </a:cubicBezTo>
                <a:cubicBezTo>
                  <a:pt x="1323" y="1455"/>
                  <a:pt x="1324" y="1453"/>
                  <a:pt x="1326" y="1452"/>
                </a:cubicBezTo>
                <a:cubicBezTo>
                  <a:pt x="1329" y="1449"/>
                  <a:pt x="1335" y="1449"/>
                  <a:pt x="1338" y="1453"/>
                </a:cubicBezTo>
                <a:cubicBezTo>
                  <a:pt x="1341" y="1457"/>
                  <a:pt x="1340" y="1462"/>
                  <a:pt x="1336" y="1465"/>
                </a:cubicBezTo>
                <a:cubicBezTo>
                  <a:pt x="1335" y="1466"/>
                  <a:pt x="1333" y="1467"/>
                  <a:pt x="1331" y="1467"/>
                </a:cubicBezTo>
                <a:close/>
                <a:moveTo>
                  <a:pt x="1353" y="1449"/>
                </a:moveTo>
                <a:cubicBezTo>
                  <a:pt x="1350" y="1449"/>
                  <a:pt x="1348" y="1448"/>
                  <a:pt x="1346" y="1446"/>
                </a:cubicBezTo>
                <a:cubicBezTo>
                  <a:pt x="1345" y="1444"/>
                  <a:pt x="1344" y="1442"/>
                  <a:pt x="1344" y="1440"/>
                </a:cubicBezTo>
                <a:cubicBezTo>
                  <a:pt x="1345" y="1437"/>
                  <a:pt x="1346" y="1435"/>
                  <a:pt x="1347" y="1434"/>
                </a:cubicBezTo>
                <a:cubicBezTo>
                  <a:pt x="1375" y="1410"/>
                  <a:pt x="1402" y="1383"/>
                  <a:pt x="1427" y="1355"/>
                </a:cubicBezTo>
                <a:cubicBezTo>
                  <a:pt x="1427" y="1355"/>
                  <a:pt x="1427" y="1355"/>
                  <a:pt x="1427" y="1355"/>
                </a:cubicBezTo>
                <a:cubicBezTo>
                  <a:pt x="1448" y="1331"/>
                  <a:pt x="1467" y="1306"/>
                  <a:pt x="1485" y="1280"/>
                </a:cubicBezTo>
                <a:cubicBezTo>
                  <a:pt x="1488" y="1276"/>
                  <a:pt x="1493" y="1275"/>
                  <a:pt x="1497" y="1278"/>
                </a:cubicBezTo>
                <a:cubicBezTo>
                  <a:pt x="1501" y="1281"/>
                  <a:pt x="1502" y="1286"/>
                  <a:pt x="1499" y="1290"/>
                </a:cubicBezTo>
                <a:cubicBezTo>
                  <a:pt x="1481" y="1316"/>
                  <a:pt x="1461" y="1342"/>
                  <a:pt x="1440" y="1366"/>
                </a:cubicBezTo>
                <a:cubicBezTo>
                  <a:pt x="1414" y="1395"/>
                  <a:pt x="1387" y="1422"/>
                  <a:pt x="1358" y="1447"/>
                </a:cubicBezTo>
                <a:cubicBezTo>
                  <a:pt x="1357" y="1448"/>
                  <a:pt x="1355" y="1449"/>
                  <a:pt x="1353" y="1449"/>
                </a:cubicBezTo>
                <a:close/>
                <a:moveTo>
                  <a:pt x="157" y="1299"/>
                </a:moveTo>
                <a:cubicBezTo>
                  <a:pt x="154" y="1299"/>
                  <a:pt x="151" y="1297"/>
                  <a:pt x="150" y="1295"/>
                </a:cubicBezTo>
                <a:cubicBezTo>
                  <a:pt x="150" y="1295"/>
                  <a:pt x="150" y="1295"/>
                  <a:pt x="150" y="1295"/>
                </a:cubicBezTo>
                <a:cubicBezTo>
                  <a:pt x="148" y="1293"/>
                  <a:pt x="148" y="1291"/>
                  <a:pt x="148" y="1289"/>
                </a:cubicBezTo>
                <a:cubicBezTo>
                  <a:pt x="149" y="1286"/>
                  <a:pt x="150" y="1285"/>
                  <a:pt x="152" y="1283"/>
                </a:cubicBezTo>
                <a:cubicBezTo>
                  <a:pt x="155" y="1281"/>
                  <a:pt x="161" y="1282"/>
                  <a:pt x="163" y="1285"/>
                </a:cubicBezTo>
                <a:cubicBezTo>
                  <a:pt x="163" y="1285"/>
                  <a:pt x="163" y="1285"/>
                  <a:pt x="163" y="1285"/>
                </a:cubicBezTo>
                <a:cubicBezTo>
                  <a:pt x="166" y="1289"/>
                  <a:pt x="165" y="1294"/>
                  <a:pt x="161" y="1297"/>
                </a:cubicBezTo>
                <a:cubicBezTo>
                  <a:pt x="160" y="1298"/>
                  <a:pt x="158" y="1299"/>
                  <a:pt x="157" y="1299"/>
                </a:cubicBezTo>
                <a:close/>
                <a:moveTo>
                  <a:pt x="141" y="1275"/>
                </a:moveTo>
                <a:cubicBezTo>
                  <a:pt x="138" y="1275"/>
                  <a:pt x="135" y="1274"/>
                  <a:pt x="134" y="1271"/>
                </a:cubicBezTo>
                <a:cubicBezTo>
                  <a:pt x="116" y="1244"/>
                  <a:pt x="100" y="1216"/>
                  <a:pt x="86" y="1187"/>
                </a:cubicBezTo>
                <a:cubicBezTo>
                  <a:pt x="69" y="1153"/>
                  <a:pt x="54" y="1117"/>
                  <a:pt x="42" y="1081"/>
                </a:cubicBezTo>
                <a:cubicBezTo>
                  <a:pt x="42" y="1079"/>
                  <a:pt x="42" y="1077"/>
                  <a:pt x="43" y="1075"/>
                </a:cubicBezTo>
                <a:cubicBezTo>
                  <a:pt x="44" y="1073"/>
                  <a:pt x="45" y="1071"/>
                  <a:pt x="48" y="1071"/>
                </a:cubicBezTo>
                <a:cubicBezTo>
                  <a:pt x="52" y="1069"/>
                  <a:pt x="57" y="1072"/>
                  <a:pt x="58" y="1076"/>
                </a:cubicBezTo>
                <a:cubicBezTo>
                  <a:pt x="70" y="1111"/>
                  <a:pt x="84" y="1146"/>
                  <a:pt x="101" y="1179"/>
                </a:cubicBezTo>
                <a:cubicBezTo>
                  <a:pt x="115" y="1208"/>
                  <a:pt x="131" y="1236"/>
                  <a:pt x="148" y="1262"/>
                </a:cubicBezTo>
                <a:cubicBezTo>
                  <a:pt x="150" y="1266"/>
                  <a:pt x="149" y="1271"/>
                  <a:pt x="145" y="1274"/>
                </a:cubicBezTo>
                <a:cubicBezTo>
                  <a:pt x="144" y="1275"/>
                  <a:pt x="142" y="1275"/>
                  <a:pt x="141" y="1275"/>
                </a:cubicBezTo>
                <a:close/>
                <a:moveTo>
                  <a:pt x="1508" y="1270"/>
                </a:moveTo>
                <a:cubicBezTo>
                  <a:pt x="1506" y="1270"/>
                  <a:pt x="1505" y="1269"/>
                  <a:pt x="1503" y="1269"/>
                </a:cubicBezTo>
                <a:cubicBezTo>
                  <a:pt x="1502" y="1267"/>
                  <a:pt x="1500" y="1265"/>
                  <a:pt x="1500" y="1263"/>
                </a:cubicBezTo>
                <a:cubicBezTo>
                  <a:pt x="1499" y="1261"/>
                  <a:pt x="1500" y="1259"/>
                  <a:pt x="1501" y="1257"/>
                </a:cubicBezTo>
                <a:cubicBezTo>
                  <a:pt x="1503" y="1253"/>
                  <a:pt x="1509" y="1252"/>
                  <a:pt x="1513" y="1254"/>
                </a:cubicBezTo>
                <a:cubicBezTo>
                  <a:pt x="1516" y="1257"/>
                  <a:pt x="1518" y="1262"/>
                  <a:pt x="1515" y="1266"/>
                </a:cubicBezTo>
                <a:cubicBezTo>
                  <a:pt x="1514" y="1268"/>
                  <a:pt x="1511" y="1270"/>
                  <a:pt x="1508" y="1270"/>
                </a:cubicBezTo>
                <a:close/>
                <a:moveTo>
                  <a:pt x="1523" y="1246"/>
                </a:moveTo>
                <a:cubicBezTo>
                  <a:pt x="1521" y="1246"/>
                  <a:pt x="1520" y="1245"/>
                  <a:pt x="1518" y="1245"/>
                </a:cubicBezTo>
                <a:cubicBezTo>
                  <a:pt x="1514" y="1242"/>
                  <a:pt x="1513" y="1237"/>
                  <a:pt x="1515" y="1233"/>
                </a:cubicBezTo>
                <a:cubicBezTo>
                  <a:pt x="1516" y="1233"/>
                  <a:pt x="1516" y="1232"/>
                  <a:pt x="1516" y="1232"/>
                </a:cubicBezTo>
                <a:cubicBezTo>
                  <a:pt x="1516" y="1232"/>
                  <a:pt x="1516" y="1232"/>
                  <a:pt x="1516" y="1232"/>
                </a:cubicBezTo>
                <a:cubicBezTo>
                  <a:pt x="1535" y="1200"/>
                  <a:pt x="1552" y="1167"/>
                  <a:pt x="1566" y="1133"/>
                </a:cubicBezTo>
                <a:cubicBezTo>
                  <a:pt x="1578" y="1104"/>
                  <a:pt x="1588" y="1074"/>
                  <a:pt x="1597" y="1043"/>
                </a:cubicBezTo>
                <a:cubicBezTo>
                  <a:pt x="1598" y="1039"/>
                  <a:pt x="1603" y="1036"/>
                  <a:pt x="1608" y="1037"/>
                </a:cubicBezTo>
                <a:cubicBezTo>
                  <a:pt x="1610" y="1038"/>
                  <a:pt x="1612" y="1039"/>
                  <a:pt x="1613" y="1041"/>
                </a:cubicBezTo>
                <a:cubicBezTo>
                  <a:pt x="1614" y="1043"/>
                  <a:pt x="1614" y="1046"/>
                  <a:pt x="1613" y="1048"/>
                </a:cubicBezTo>
                <a:cubicBezTo>
                  <a:pt x="1605" y="1079"/>
                  <a:pt x="1594" y="1110"/>
                  <a:pt x="1581" y="1140"/>
                </a:cubicBezTo>
                <a:cubicBezTo>
                  <a:pt x="1567" y="1174"/>
                  <a:pt x="1550" y="1208"/>
                  <a:pt x="1531" y="1240"/>
                </a:cubicBezTo>
                <a:cubicBezTo>
                  <a:pt x="1531" y="1241"/>
                  <a:pt x="1531" y="1241"/>
                  <a:pt x="1531" y="1241"/>
                </a:cubicBezTo>
                <a:cubicBezTo>
                  <a:pt x="1530" y="1241"/>
                  <a:pt x="1530" y="1241"/>
                  <a:pt x="1530" y="1242"/>
                </a:cubicBezTo>
                <a:cubicBezTo>
                  <a:pt x="1529" y="1244"/>
                  <a:pt x="1526" y="1246"/>
                  <a:pt x="1523" y="1246"/>
                </a:cubicBezTo>
                <a:close/>
                <a:moveTo>
                  <a:pt x="42" y="1060"/>
                </a:moveTo>
                <a:cubicBezTo>
                  <a:pt x="38" y="1060"/>
                  <a:pt x="35" y="1058"/>
                  <a:pt x="34" y="1054"/>
                </a:cubicBezTo>
                <a:cubicBezTo>
                  <a:pt x="33" y="1052"/>
                  <a:pt x="33" y="1050"/>
                  <a:pt x="34" y="1048"/>
                </a:cubicBezTo>
                <a:cubicBezTo>
                  <a:pt x="35" y="1046"/>
                  <a:pt x="37" y="1044"/>
                  <a:pt x="39" y="1043"/>
                </a:cubicBezTo>
                <a:cubicBezTo>
                  <a:pt x="44" y="1042"/>
                  <a:pt x="49" y="1045"/>
                  <a:pt x="50" y="1049"/>
                </a:cubicBezTo>
                <a:cubicBezTo>
                  <a:pt x="51" y="1051"/>
                  <a:pt x="50" y="1054"/>
                  <a:pt x="49" y="1056"/>
                </a:cubicBezTo>
                <a:cubicBezTo>
                  <a:pt x="48" y="1058"/>
                  <a:pt x="46" y="1059"/>
                  <a:pt x="44" y="1060"/>
                </a:cubicBezTo>
                <a:cubicBezTo>
                  <a:pt x="43" y="1060"/>
                  <a:pt x="43" y="1060"/>
                  <a:pt x="42" y="1060"/>
                </a:cubicBezTo>
                <a:close/>
                <a:moveTo>
                  <a:pt x="34" y="1033"/>
                </a:moveTo>
                <a:cubicBezTo>
                  <a:pt x="30" y="1033"/>
                  <a:pt x="27" y="1030"/>
                  <a:pt x="26" y="1026"/>
                </a:cubicBezTo>
                <a:cubicBezTo>
                  <a:pt x="18" y="995"/>
                  <a:pt x="12" y="963"/>
                  <a:pt x="8" y="931"/>
                </a:cubicBezTo>
                <a:cubicBezTo>
                  <a:pt x="3" y="895"/>
                  <a:pt x="0" y="859"/>
                  <a:pt x="0" y="822"/>
                </a:cubicBezTo>
                <a:cubicBezTo>
                  <a:pt x="0" y="821"/>
                  <a:pt x="1" y="820"/>
                  <a:pt x="1" y="818"/>
                </a:cubicBezTo>
                <a:cubicBezTo>
                  <a:pt x="1" y="817"/>
                  <a:pt x="1" y="817"/>
                  <a:pt x="1" y="817"/>
                </a:cubicBezTo>
                <a:cubicBezTo>
                  <a:pt x="1" y="812"/>
                  <a:pt x="4" y="809"/>
                  <a:pt x="9" y="809"/>
                </a:cubicBezTo>
                <a:cubicBezTo>
                  <a:pt x="9" y="809"/>
                  <a:pt x="9" y="809"/>
                  <a:pt x="9" y="809"/>
                </a:cubicBezTo>
                <a:cubicBezTo>
                  <a:pt x="11" y="809"/>
                  <a:pt x="13" y="810"/>
                  <a:pt x="15" y="811"/>
                </a:cubicBezTo>
                <a:cubicBezTo>
                  <a:pt x="17" y="813"/>
                  <a:pt x="17" y="815"/>
                  <a:pt x="17" y="817"/>
                </a:cubicBezTo>
                <a:cubicBezTo>
                  <a:pt x="17" y="819"/>
                  <a:pt x="17" y="821"/>
                  <a:pt x="17" y="822"/>
                </a:cubicBezTo>
                <a:cubicBezTo>
                  <a:pt x="17" y="858"/>
                  <a:pt x="20" y="894"/>
                  <a:pt x="25" y="929"/>
                </a:cubicBezTo>
                <a:cubicBezTo>
                  <a:pt x="29" y="960"/>
                  <a:pt x="35" y="992"/>
                  <a:pt x="43" y="1022"/>
                </a:cubicBezTo>
                <a:cubicBezTo>
                  <a:pt x="44" y="1027"/>
                  <a:pt x="41" y="1031"/>
                  <a:pt x="36" y="1033"/>
                </a:cubicBezTo>
                <a:cubicBezTo>
                  <a:pt x="36" y="1033"/>
                  <a:pt x="35" y="1033"/>
                  <a:pt x="34" y="1033"/>
                </a:cubicBezTo>
                <a:close/>
                <a:moveTo>
                  <a:pt x="1613" y="1027"/>
                </a:moveTo>
                <a:cubicBezTo>
                  <a:pt x="1612" y="1027"/>
                  <a:pt x="1611" y="1027"/>
                  <a:pt x="1611" y="1027"/>
                </a:cubicBezTo>
                <a:cubicBezTo>
                  <a:pt x="1608" y="1026"/>
                  <a:pt x="1606" y="1025"/>
                  <a:pt x="1605" y="1023"/>
                </a:cubicBezTo>
                <a:cubicBezTo>
                  <a:pt x="1604" y="1021"/>
                  <a:pt x="1604" y="1018"/>
                  <a:pt x="1604" y="1016"/>
                </a:cubicBezTo>
                <a:cubicBezTo>
                  <a:pt x="1605" y="1012"/>
                  <a:pt x="1610" y="1009"/>
                  <a:pt x="1615" y="1010"/>
                </a:cubicBezTo>
                <a:cubicBezTo>
                  <a:pt x="1619" y="1011"/>
                  <a:pt x="1622" y="1016"/>
                  <a:pt x="1621" y="1020"/>
                </a:cubicBezTo>
                <a:cubicBezTo>
                  <a:pt x="1620" y="1024"/>
                  <a:pt x="1617" y="1027"/>
                  <a:pt x="1613" y="1027"/>
                </a:cubicBezTo>
                <a:close/>
                <a:moveTo>
                  <a:pt x="1619" y="999"/>
                </a:moveTo>
                <a:cubicBezTo>
                  <a:pt x="1618" y="999"/>
                  <a:pt x="1618" y="999"/>
                  <a:pt x="1617" y="999"/>
                </a:cubicBezTo>
                <a:cubicBezTo>
                  <a:pt x="1613" y="998"/>
                  <a:pt x="1610" y="994"/>
                  <a:pt x="1611" y="989"/>
                </a:cubicBezTo>
                <a:cubicBezTo>
                  <a:pt x="1614" y="973"/>
                  <a:pt x="1617" y="956"/>
                  <a:pt x="1619" y="940"/>
                </a:cubicBezTo>
                <a:cubicBezTo>
                  <a:pt x="1622" y="919"/>
                  <a:pt x="1625" y="899"/>
                  <a:pt x="1626" y="878"/>
                </a:cubicBezTo>
                <a:cubicBezTo>
                  <a:pt x="1627" y="860"/>
                  <a:pt x="1628" y="842"/>
                  <a:pt x="1628" y="823"/>
                </a:cubicBezTo>
                <a:cubicBezTo>
                  <a:pt x="1628" y="810"/>
                  <a:pt x="1628" y="796"/>
                  <a:pt x="1627" y="783"/>
                </a:cubicBezTo>
                <a:cubicBezTo>
                  <a:pt x="1627" y="781"/>
                  <a:pt x="1628" y="779"/>
                  <a:pt x="1629" y="777"/>
                </a:cubicBezTo>
                <a:cubicBezTo>
                  <a:pt x="1631" y="775"/>
                  <a:pt x="1633" y="774"/>
                  <a:pt x="1635" y="774"/>
                </a:cubicBezTo>
                <a:cubicBezTo>
                  <a:pt x="1640" y="774"/>
                  <a:pt x="1644" y="778"/>
                  <a:pt x="1644" y="782"/>
                </a:cubicBezTo>
                <a:cubicBezTo>
                  <a:pt x="1645" y="796"/>
                  <a:pt x="1645" y="810"/>
                  <a:pt x="1645" y="823"/>
                </a:cubicBezTo>
                <a:cubicBezTo>
                  <a:pt x="1645" y="842"/>
                  <a:pt x="1644" y="861"/>
                  <a:pt x="1643" y="879"/>
                </a:cubicBezTo>
                <a:cubicBezTo>
                  <a:pt x="1642" y="900"/>
                  <a:pt x="1639" y="921"/>
                  <a:pt x="1636" y="942"/>
                </a:cubicBezTo>
                <a:cubicBezTo>
                  <a:pt x="1634" y="959"/>
                  <a:pt x="1631" y="976"/>
                  <a:pt x="1627" y="992"/>
                </a:cubicBezTo>
                <a:cubicBezTo>
                  <a:pt x="1626" y="996"/>
                  <a:pt x="1623" y="999"/>
                  <a:pt x="1619" y="999"/>
                </a:cubicBezTo>
                <a:close/>
                <a:moveTo>
                  <a:pt x="10" y="797"/>
                </a:moveTo>
                <a:cubicBezTo>
                  <a:pt x="10" y="797"/>
                  <a:pt x="9" y="797"/>
                  <a:pt x="9" y="797"/>
                </a:cubicBezTo>
                <a:cubicBezTo>
                  <a:pt x="7" y="797"/>
                  <a:pt x="5" y="796"/>
                  <a:pt x="3" y="795"/>
                </a:cubicBezTo>
                <a:cubicBezTo>
                  <a:pt x="2" y="793"/>
                  <a:pt x="1" y="791"/>
                  <a:pt x="1" y="789"/>
                </a:cubicBezTo>
                <a:cubicBezTo>
                  <a:pt x="1" y="784"/>
                  <a:pt x="5" y="780"/>
                  <a:pt x="10" y="780"/>
                </a:cubicBezTo>
                <a:cubicBezTo>
                  <a:pt x="12" y="780"/>
                  <a:pt x="14" y="781"/>
                  <a:pt x="16" y="783"/>
                </a:cubicBezTo>
                <a:cubicBezTo>
                  <a:pt x="17" y="785"/>
                  <a:pt x="18" y="787"/>
                  <a:pt x="18" y="789"/>
                </a:cubicBezTo>
                <a:cubicBezTo>
                  <a:pt x="18" y="794"/>
                  <a:pt x="14" y="797"/>
                  <a:pt x="10" y="797"/>
                </a:cubicBezTo>
                <a:close/>
                <a:moveTo>
                  <a:pt x="11" y="769"/>
                </a:moveTo>
                <a:cubicBezTo>
                  <a:pt x="11" y="769"/>
                  <a:pt x="11" y="769"/>
                  <a:pt x="11" y="769"/>
                </a:cubicBezTo>
                <a:cubicBezTo>
                  <a:pt x="8" y="769"/>
                  <a:pt x="6" y="768"/>
                  <a:pt x="5" y="766"/>
                </a:cubicBezTo>
                <a:cubicBezTo>
                  <a:pt x="3" y="764"/>
                  <a:pt x="3" y="762"/>
                  <a:pt x="3" y="760"/>
                </a:cubicBezTo>
                <a:cubicBezTo>
                  <a:pt x="3" y="754"/>
                  <a:pt x="4" y="748"/>
                  <a:pt x="5" y="741"/>
                </a:cubicBezTo>
                <a:cubicBezTo>
                  <a:pt x="7" y="715"/>
                  <a:pt x="11" y="689"/>
                  <a:pt x="16" y="664"/>
                </a:cubicBezTo>
                <a:cubicBezTo>
                  <a:pt x="16" y="664"/>
                  <a:pt x="16" y="664"/>
                  <a:pt x="16" y="664"/>
                </a:cubicBezTo>
                <a:cubicBezTo>
                  <a:pt x="16" y="664"/>
                  <a:pt x="16" y="663"/>
                  <a:pt x="16" y="663"/>
                </a:cubicBezTo>
                <a:cubicBezTo>
                  <a:pt x="24" y="626"/>
                  <a:pt x="34" y="589"/>
                  <a:pt x="46" y="554"/>
                </a:cubicBezTo>
                <a:cubicBezTo>
                  <a:pt x="48" y="549"/>
                  <a:pt x="52" y="547"/>
                  <a:pt x="57" y="548"/>
                </a:cubicBezTo>
                <a:cubicBezTo>
                  <a:pt x="61" y="550"/>
                  <a:pt x="64" y="555"/>
                  <a:pt x="62" y="559"/>
                </a:cubicBezTo>
                <a:cubicBezTo>
                  <a:pt x="50" y="594"/>
                  <a:pt x="40" y="631"/>
                  <a:pt x="33" y="667"/>
                </a:cubicBezTo>
                <a:cubicBezTo>
                  <a:pt x="28" y="692"/>
                  <a:pt x="24" y="717"/>
                  <a:pt x="21" y="743"/>
                </a:cubicBezTo>
                <a:cubicBezTo>
                  <a:pt x="21" y="749"/>
                  <a:pt x="20" y="755"/>
                  <a:pt x="20" y="761"/>
                </a:cubicBezTo>
                <a:cubicBezTo>
                  <a:pt x="19" y="766"/>
                  <a:pt x="16" y="769"/>
                  <a:pt x="11" y="769"/>
                </a:cubicBezTo>
                <a:close/>
                <a:moveTo>
                  <a:pt x="1634" y="763"/>
                </a:moveTo>
                <a:cubicBezTo>
                  <a:pt x="1629" y="763"/>
                  <a:pt x="1625" y="760"/>
                  <a:pt x="1625" y="755"/>
                </a:cubicBezTo>
                <a:cubicBezTo>
                  <a:pt x="1625" y="755"/>
                  <a:pt x="1625" y="755"/>
                  <a:pt x="1625" y="755"/>
                </a:cubicBezTo>
                <a:cubicBezTo>
                  <a:pt x="1625" y="753"/>
                  <a:pt x="1626" y="751"/>
                  <a:pt x="1627" y="749"/>
                </a:cubicBezTo>
                <a:cubicBezTo>
                  <a:pt x="1629" y="747"/>
                  <a:pt x="1631" y="746"/>
                  <a:pt x="1633" y="746"/>
                </a:cubicBezTo>
                <a:cubicBezTo>
                  <a:pt x="1638" y="746"/>
                  <a:pt x="1642" y="749"/>
                  <a:pt x="1642" y="754"/>
                </a:cubicBezTo>
                <a:cubicBezTo>
                  <a:pt x="1642" y="754"/>
                  <a:pt x="1642" y="754"/>
                  <a:pt x="1642" y="754"/>
                </a:cubicBezTo>
                <a:cubicBezTo>
                  <a:pt x="1642" y="754"/>
                  <a:pt x="1642" y="754"/>
                  <a:pt x="1642" y="754"/>
                </a:cubicBezTo>
                <a:cubicBezTo>
                  <a:pt x="1642" y="756"/>
                  <a:pt x="1641" y="758"/>
                  <a:pt x="1640" y="760"/>
                </a:cubicBezTo>
                <a:cubicBezTo>
                  <a:pt x="1639" y="762"/>
                  <a:pt x="1637" y="763"/>
                  <a:pt x="1634" y="763"/>
                </a:cubicBezTo>
                <a:cubicBezTo>
                  <a:pt x="1634" y="763"/>
                  <a:pt x="1634" y="763"/>
                  <a:pt x="1634" y="763"/>
                </a:cubicBezTo>
                <a:close/>
                <a:moveTo>
                  <a:pt x="1631" y="735"/>
                </a:moveTo>
                <a:cubicBezTo>
                  <a:pt x="1626" y="735"/>
                  <a:pt x="1623" y="732"/>
                  <a:pt x="1622" y="727"/>
                </a:cubicBezTo>
                <a:cubicBezTo>
                  <a:pt x="1618" y="695"/>
                  <a:pt x="1612" y="662"/>
                  <a:pt x="1605" y="630"/>
                </a:cubicBezTo>
                <a:cubicBezTo>
                  <a:pt x="1603" y="626"/>
                  <a:pt x="1606" y="621"/>
                  <a:pt x="1611" y="620"/>
                </a:cubicBezTo>
                <a:cubicBezTo>
                  <a:pt x="1615" y="619"/>
                  <a:pt x="1620" y="622"/>
                  <a:pt x="1621" y="626"/>
                </a:cubicBezTo>
                <a:cubicBezTo>
                  <a:pt x="1629" y="659"/>
                  <a:pt x="1635" y="692"/>
                  <a:pt x="1639" y="725"/>
                </a:cubicBezTo>
                <a:cubicBezTo>
                  <a:pt x="1640" y="730"/>
                  <a:pt x="1636" y="734"/>
                  <a:pt x="1632" y="735"/>
                </a:cubicBezTo>
                <a:cubicBezTo>
                  <a:pt x="1631" y="735"/>
                  <a:pt x="1631" y="735"/>
                  <a:pt x="1631" y="735"/>
                </a:cubicBezTo>
                <a:close/>
                <a:moveTo>
                  <a:pt x="1592" y="566"/>
                </a:moveTo>
                <a:cubicBezTo>
                  <a:pt x="1588" y="566"/>
                  <a:pt x="1585" y="563"/>
                  <a:pt x="1584" y="560"/>
                </a:cubicBezTo>
                <a:cubicBezTo>
                  <a:pt x="1573" y="530"/>
                  <a:pt x="1561" y="500"/>
                  <a:pt x="1547" y="472"/>
                </a:cubicBezTo>
                <a:cubicBezTo>
                  <a:pt x="1546" y="470"/>
                  <a:pt x="1546" y="468"/>
                  <a:pt x="1547" y="465"/>
                </a:cubicBezTo>
                <a:cubicBezTo>
                  <a:pt x="1548" y="463"/>
                  <a:pt x="1549" y="462"/>
                  <a:pt x="1551" y="461"/>
                </a:cubicBezTo>
                <a:cubicBezTo>
                  <a:pt x="1556" y="459"/>
                  <a:pt x="1561" y="461"/>
                  <a:pt x="1563" y="465"/>
                </a:cubicBezTo>
                <a:cubicBezTo>
                  <a:pt x="1577" y="494"/>
                  <a:pt x="1589" y="524"/>
                  <a:pt x="1600" y="554"/>
                </a:cubicBezTo>
                <a:cubicBezTo>
                  <a:pt x="1601" y="556"/>
                  <a:pt x="1600" y="559"/>
                  <a:pt x="1599" y="561"/>
                </a:cubicBezTo>
                <a:cubicBezTo>
                  <a:pt x="1598" y="563"/>
                  <a:pt x="1597" y="564"/>
                  <a:pt x="1595" y="565"/>
                </a:cubicBezTo>
                <a:cubicBezTo>
                  <a:pt x="1594" y="565"/>
                  <a:pt x="1593" y="566"/>
                  <a:pt x="1592" y="566"/>
                </a:cubicBezTo>
                <a:close/>
                <a:moveTo>
                  <a:pt x="64" y="538"/>
                </a:moveTo>
                <a:cubicBezTo>
                  <a:pt x="64" y="538"/>
                  <a:pt x="64" y="538"/>
                  <a:pt x="64" y="538"/>
                </a:cubicBezTo>
                <a:cubicBezTo>
                  <a:pt x="64" y="538"/>
                  <a:pt x="64" y="538"/>
                  <a:pt x="64" y="538"/>
                </a:cubicBezTo>
                <a:cubicBezTo>
                  <a:pt x="63" y="538"/>
                  <a:pt x="62" y="538"/>
                  <a:pt x="61" y="538"/>
                </a:cubicBezTo>
                <a:cubicBezTo>
                  <a:pt x="56" y="536"/>
                  <a:pt x="54" y="531"/>
                  <a:pt x="56" y="527"/>
                </a:cubicBezTo>
                <a:cubicBezTo>
                  <a:pt x="58" y="522"/>
                  <a:pt x="63" y="520"/>
                  <a:pt x="67" y="522"/>
                </a:cubicBezTo>
                <a:cubicBezTo>
                  <a:pt x="71" y="524"/>
                  <a:pt x="73" y="528"/>
                  <a:pt x="72" y="533"/>
                </a:cubicBezTo>
                <a:cubicBezTo>
                  <a:pt x="72" y="533"/>
                  <a:pt x="72" y="533"/>
                  <a:pt x="72" y="533"/>
                </a:cubicBezTo>
                <a:cubicBezTo>
                  <a:pt x="70" y="536"/>
                  <a:pt x="67" y="538"/>
                  <a:pt x="64" y="538"/>
                </a:cubicBezTo>
                <a:close/>
                <a:moveTo>
                  <a:pt x="74" y="512"/>
                </a:moveTo>
                <a:cubicBezTo>
                  <a:pt x="73" y="512"/>
                  <a:pt x="72" y="512"/>
                  <a:pt x="71" y="511"/>
                </a:cubicBezTo>
                <a:cubicBezTo>
                  <a:pt x="69" y="510"/>
                  <a:pt x="67" y="509"/>
                  <a:pt x="67" y="507"/>
                </a:cubicBezTo>
                <a:cubicBezTo>
                  <a:pt x="66" y="505"/>
                  <a:pt x="66" y="502"/>
                  <a:pt x="67" y="500"/>
                </a:cubicBezTo>
                <a:cubicBezTo>
                  <a:pt x="76" y="479"/>
                  <a:pt x="86" y="458"/>
                  <a:pt x="96" y="438"/>
                </a:cubicBezTo>
                <a:cubicBezTo>
                  <a:pt x="101" y="430"/>
                  <a:pt x="105" y="421"/>
                  <a:pt x="110" y="413"/>
                </a:cubicBezTo>
                <a:cubicBezTo>
                  <a:pt x="129" y="380"/>
                  <a:pt x="150" y="349"/>
                  <a:pt x="174" y="318"/>
                </a:cubicBezTo>
                <a:cubicBezTo>
                  <a:pt x="176" y="315"/>
                  <a:pt x="182" y="314"/>
                  <a:pt x="185" y="317"/>
                </a:cubicBezTo>
                <a:cubicBezTo>
                  <a:pt x="189" y="320"/>
                  <a:pt x="190" y="325"/>
                  <a:pt x="187" y="329"/>
                </a:cubicBezTo>
                <a:cubicBezTo>
                  <a:pt x="164" y="358"/>
                  <a:pt x="143" y="390"/>
                  <a:pt x="125" y="422"/>
                </a:cubicBezTo>
                <a:cubicBezTo>
                  <a:pt x="120" y="430"/>
                  <a:pt x="116" y="438"/>
                  <a:pt x="111" y="446"/>
                </a:cubicBezTo>
                <a:cubicBezTo>
                  <a:pt x="101" y="466"/>
                  <a:pt x="91" y="486"/>
                  <a:pt x="82" y="507"/>
                </a:cubicBezTo>
                <a:cubicBezTo>
                  <a:pt x="81" y="510"/>
                  <a:pt x="78" y="512"/>
                  <a:pt x="74" y="512"/>
                </a:cubicBezTo>
                <a:close/>
                <a:moveTo>
                  <a:pt x="1542" y="451"/>
                </a:moveTo>
                <a:cubicBezTo>
                  <a:pt x="1539" y="451"/>
                  <a:pt x="1536" y="450"/>
                  <a:pt x="1535" y="447"/>
                </a:cubicBezTo>
                <a:cubicBezTo>
                  <a:pt x="1533" y="443"/>
                  <a:pt x="1534" y="438"/>
                  <a:pt x="1538" y="436"/>
                </a:cubicBezTo>
                <a:cubicBezTo>
                  <a:pt x="1542" y="433"/>
                  <a:pt x="1548" y="435"/>
                  <a:pt x="1550" y="439"/>
                </a:cubicBezTo>
                <a:cubicBezTo>
                  <a:pt x="1551" y="441"/>
                  <a:pt x="1551" y="443"/>
                  <a:pt x="1550" y="446"/>
                </a:cubicBezTo>
                <a:cubicBezTo>
                  <a:pt x="1550" y="448"/>
                  <a:pt x="1548" y="449"/>
                  <a:pt x="1546" y="451"/>
                </a:cubicBezTo>
                <a:cubicBezTo>
                  <a:pt x="1545" y="451"/>
                  <a:pt x="1544" y="451"/>
                  <a:pt x="1542" y="451"/>
                </a:cubicBezTo>
                <a:close/>
                <a:moveTo>
                  <a:pt x="1529" y="427"/>
                </a:moveTo>
                <a:cubicBezTo>
                  <a:pt x="1526" y="427"/>
                  <a:pt x="1523" y="425"/>
                  <a:pt x="1521" y="422"/>
                </a:cubicBezTo>
                <a:cubicBezTo>
                  <a:pt x="1503" y="390"/>
                  <a:pt x="1482" y="359"/>
                  <a:pt x="1459" y="329"/>
                </a:cubicBezTo>
                <a:cubicBezTo>
                  <a:pt x="1449" y="317"/>
                  <a:pt x="1439" y="304"/>
                  <a:pt x="1428" y="292"/>
                </a:cubicBezTo>
                <a:cubicBezTo>
                  <a:pt x="1418" y="280"/>
                  <a:pt x="1407" y="269"/>
                  <a:pt x="1397" y="258"/>
                </a:cubicBezTo>
                <a:cubicBezTo>
                  <a:pt x="1393" y="255"/>
                  <a:pt x="1393" y="249"/>
                  <a:pt x="1397" y="246"/>
                </a:cubicBezTo>
                <a:cubicBezTo>
                  <a:pt x="1400" y="243"/>
                  <a:pt x="1405" y="243"/>
                  <a:pt x="1409" y="246"/>
                </a:cubicBezTo>
                <a:cubicBezTo>
                  <a:pt x="1420" y="257"/>
                  <a:pt x="1431" y="269"/>
                  <a:pt x="1441" y="281"/>
                </a:cubicBezTo>
                <a:cubicBezTo>
                  <a:pt x="1452" y="293"/>
                  <a:pt x="1462" y="306"/>
                  <a:pt x="1473" y="319"/>
                </a:cubicBezTo>
                <a:cubicBezTo>
                  <a:pt x="1496" y="349"/>
                  <a:pt x="1517" y="381"/>
                  <a:pt x="1536" y="414"/>
                </a:cubicBezTo>
                <a:cubicBezTo>
                  <a:pt x="1538" y="418"/>
                  <a:pt x="1537" y="423"/>
                  <a:pt x="1533" y="426"/>
                </a:cubicBezTo>
                <a:cubicBezTo>
                  <a:pt x="1532" y="426"/>
                  <a:pt x="1530" y="427"/>
                  <a:pt x="1529" y="427"/>
                </a:cubicBezTo>
                <a:close/>
                <a:moveTo>
                  <a:pt x="198" y="310"/>
                </a:moveTo>
                <a:cubicBezTo>
                  <a:pt x="196" y="310"/>
                  <a:pt x="194" y="309"/>
                  <a:pt x="193" y="308"/>
                </a:cubicBezTo>
                <a:cubicBezTo>
                  <a:pt x="191" y="307"/>
                  <a:pt x="190" y="305"/>
                  <a:pt x="190" y="302"/>
                </a:cubicBezTo>
                <a:cubicBezTo>
                  <a:pt x="189" y="300"/>
                  <a:pt x="190" y="298"/>
                  <a:pt x="191" y="296"/>
                </a:cubicBezTo>
                <a:cubicBezTo>
                  <a:pt x="194" y="293"/>
                  <a:pt x="200" y="292"/>
                  <a:pt x="203" y="295"/>
                </a:cubicBezTo>
                <a:cubicBezTo>
                  <a:pt x="207" y="298"/>
                  <a:pt x="208" y="303"/>
                  <a:pt x="205" y="307"/>
                </a:cubicBezTo>
                <a:cubicBezTo>
                  <a:pt x="204" y="307"/>
                  <a:pt x="204" y="307"/>
                  <a:pt x="204" y="307"/>
                </a:cubicBezTo>
                <a:cubicBezTo>
                  <a:pt x="203" y="309"/>
                  <a:pt x="200" y="310"/>
                  <a:pt x="198" y="310"/>
                </a:cubicBezTo>
                <a:close/>
                <a:moveTo>
                  <a:pt x="216" y="289"/>
                </a:moveTo>
                <a:cubicBezTo>
                  <a:pt x="214" y="289"/>
                  <a:pt x="212" y="288"/>
                  <a:pt x="211" y="287"/>
                </a:cubicBezTo>
                <a:cubicBezTo>
                  <a:pt x="209" y="285"/>
                  <a:pt x="208" y="283"/>
                  <a:pt x="208" y="281"/>
                </a:cubicBezTo>
                <a:cubicBezTo>
                  <a:pt x="208" y="278"/>
                  <a:pt x="209" y="276"/>
                  <a:pt x="210" y="275"/>
                </a:cubicBezTo>
                <a:cubicBezTo>
                  <a:pt x="232" y="250"/>
                  <a:pt x="255" y="227"/>
                  <a:pt x="279" y="206"/>
                </a:cubicBezTo>
                <a:cubicBezTo>
                  <a:pt x="284" y="201"/>
                  <a:pt x="290" y="197"/>
                  <a:pt x="295" y="192"/>
                </a:cubicBezTo>
                <a:cubicBezTo>
                  <a:pt x="319" y="172"/>
                  <a:pt x="344" y="154"/>
                  <a:pt x="370" y="137"/>
                </a:cubicBezTo>
                <a:cubicBezTo>
                  <a:pt x="370" y="137"/>
                  <a:pt x="370" y="137"/>
                  <a:pt x="370" y="137"/>
                </a:cubicBezTo>
                <a:cubicBezTo>
                  <a:pt x="374" y="134"/>
                  <a:pt x="379" y="135"/>
                  <a:pt x="381" y="139"/>
                </a:cubicBezTo>
                <a:cubicBezTo>
                  <a:pt x="383" y="141"/>
                  <a:pt x="383" y="143"/>
                  <a:pt x="383" y="145"/>
                </a:cubicBezTo>
                <a:cubicBezTo>
                  <a:pt x="382" y="148"/>
                  <a:pt x="381" y="150"/>
                  <a:pt x="379" y="151"/>
                </a:cubicBezTo>
                <a:cubicBezTo>
                  <a:pt x="354" y="168"/>
                  <a:pt x="329" y="186"/>
                  <a:pt x="306" y="205"/>
                </a:cubicBezTo>
                <a:cubicBezTo>
                  <a:pt x="301" y="210"/>
                  <a:pt x="295" y="214"/>
                  <a:pt x="290" y="219"/>
                </a:cubicBezTo>
                <a:cubicBezTo>
                  <a:pt x="267" y="240"/>
                  <a:pt x="244" y="262"/>
                  <a:pt x="223" y="286"/>
                </a:cubicBezTo>
                <a:cubicBezTo>
                  <a:pt x="221" y="288"/>
                  <a:pt x="219" y="289"/>
                  <a:pt x="216" y="289"/>
                </a:cubicBezTo>
                <a:close/>
                <a:moveTo>
                  <a:pt x="1382" y="241"/>
                </a:moveTo>
                <a:cubicBezTo>
                  <a:pt x="1380" y="241"/>
                  <a:pt x="1378" y="240"/>
                  <a:pt x="1377" y="238"/>
                </a:cubicBezTo>
                <a:cubicBezTo>
                  <a:pt x="1375" y="237"/>
                  <a:pt x="1374" y="235"/>
                  <a:pt x="1374" y="232"/>
                </a:cubicBezTo>
                <a:cubicBezTo>
                  <a:pt x="1374" y="230"/>
                  <a:pt x="1375" y="228"/>
                  <a:pt x="1376" y="226"/>
                </a:cubicBezTo>
                <a:cubicBezTo>
                  <a:pt x="1379" y="223"/>
                  <a:pt x="1385" y="223"/>
                  <a:pt x="1388" y="226"/>
                </a:cubicBezTo>
                <a:cubicBezTo>
                  <a:pt x="1390" y="228"/>
                  <a:pt x="1391" y="230"/>
                  <a:pt x="1391" y="232"/>
                </a:cubicBezTo>
                <a:cubicBezTo>
                  <a:pt x="1391" y="234"/>
                  <a:pt x="1390" y="236"/>
                  <a:pt x="1389" y="238"/>
                </a:cubicBezTo>
                <a:cubicBezTo>
                  <a:pt x="1387" y="240"/>
                  <a:pt x="1385" y="241"/>
                  <a:pt x="1382" y="241"/>
                </a:cubicBezTo>
                <a:close/>
                <a:moveTo>
                  <a:pt x="1361" y="222"/>
                </a:moveTo>
                <a:cubicBezTo>
                  <a:pt x="1359" y="222"/>
                  <a:pt x="1357" y="221"/>
                  <a:pt x="1356" y="219"/>
                </a:cubicBezTo>
                <a:cubicBezTo>
                  <a:pt x="1328" y="195"/>
                  <a:pt x="1298" y="172"/>
                  <a:pt x="1267" y="151"/>
                </a:cubicBezTo>
                <a:cubicBezTo>
                  <a:pt x="1241" y="134"/>
                  <a:pt x="1213" y="118"/>
                  <a:pt x="1185" y="104"/>
                </a:cubicBezTo>
                <a:cubicBezTo>
                  <a:pt x="1183" y="103"/>
                  <a:pt x="1181" y="101"/>
                  <a:pt x="1180" y="99"/>
                </a:cubicBezTo>
                <a:cubicBezTo>
                  <a:pt x="1180" y="97"/>
                  <a:pt x="1180" y="94"/>
                  <a:pt x="1181" y="92"/>
                </a:cubicBezTo>
                <a:cubicBezTo>
                  <a:pt x="1183" y="88"/>
                  <a:pt x="1188" y="87"/>
                  <a:pt x="1192" y="89"/>
                </a:cubicBezTo>
                <a:cubicBezTo>
                  <a:pt x="1221" y="103"/>
                  <a:pt x="1249" y="119"/>
                  <a:pt x="1276" y="137"/>
                </a:cubicBezTo>
                <a:cubicBezTo>
                  <a:pt x="1308" y="158"/>
                  <a:pt x="1339" y="182"/>
                  <a:pt x="1367" y="207"/>
                </a:cubicBezTo>
                <a:cubicBezTo>
                  <a:pt x="1367" y="207"/>
                  <a:pt x="1367" y="207"/>
                  <a:pt x="1367" y="207"/>
                </a:cubicBezTo>
                <a:cubicBezTo>
                  <a:pt x="1371" y="210"/>
                  <a:pt x="1371" y="215"/>
                  <a:pt x="1368" y="219"/>
                </a:cubicBezTo>
                <a:cubicBezTo>
                  <a:pt x="1366" y="221"/>
                  <a:pt x="1364" y="222"/>
                  <a:pt x="1361" y="222"/>
                </a:cubicBezTo>
                <a:close/>
                <a:moveTo>
                  <a:pt x="398" y="137"/>
                </a:moveTo>
                <a:cubicBezTo>
                  <a:pt x="395" y="137"/>
                  <a:pt x="393" y="136"/>
                  <a:pt x="391" y="133"/>
                </a:cubicBezTo>
                <a:cubicBezTo>
                  <a:pt x="390" y="131"/>
                  <a:pt x="390" y="129"/>
                  <a:pt x="390" y="127"/>
                </a:cubicBezTo>
                <a:cubicBezTo>
                  <a:pt x="391" y="124"/>
                  <a:pt x="392" y="123"/>
                  <a:pt x="394" y="121"/>
                </a:cubicBezTo>
                <a:cubicBezTo>
                  <a:pt x="398" y="119"/>
                  <a:pt x="403" y="120"/>
                  <a:pt x="406" y="124"/>
                </a:cubicBezTo>
                <a:cubicBezTo>
                  <a:pt x="408" y="128"/>
                  <a:pt x="407" y="133"/>
                  <a:pt x="403" y="136"/>
                </a:cubicBezTo>
                <a:cubicBezTo>
                  <a:pt x="401" y="137"/>
                  <a:pt x="400" y="137"/>
                  <a:pt x="398" y="137"/>
                </a:cubicBezTo>
                <a:close/>
                <a:moveTo>
                  <a:pt x="423" y="123"/>
                </a:moveTo>
                <a:cubicBezTo>
                  <a:pt x="423" y="123"/>
                  <a:pt x="423" y="123"/>
                  <a:pt x="423" y="123"/>
                </a:cubicBezTo>
                <a:cubicBezTo>
                  <a:pt x="420" y="123"/>
                  <a:pt x="417" y="121"/>
                  <a:pt x="415" y="118"/>
                </a:cubicBezTo>
                <a:cubicBezTo>
                  <a:pt x="413" y="114"/>
                  <a:pt x="414" y="109"/>
                  <a:pt x="419" y="107"/>
                </a:cubicBezTo>
                <a:cubicBezTo>
                  <a:pt x="447" y="91"/>
                  <a:pt x="476" y="77"/>
                  <a:pt x="506" y="64"/>
                </a:cubicBezTo>
                <a:cubicBezTo>
                  <a:pt x="528" y="55"/>
                  <a:pt x="550" y="47"/>
                  <a:pt x="572" y="40"/>
                </a:cubicBezTo>
                <a:cubicBezTo>
                  <a:pt x="586" y="36"/>
                  <a:pt x="600" y="32"/>
                  <a:pt x="614" y="28"/>
                </a:cubicBezTo>
                <a:cubicBezTo>
                  <a:pt x="619" y="27"/>
                  <a:pt x="623" y="29"/>
                  <a:pt x="624" y="34"/>
                </a:cubicBezTo>
                <a:cubicBezTo>
                  <a:pt x="625" y="36"/>
                  <a:pt x="625" y="38"/>
                  <a:pt x="624" y="40"/>
                </a:cubicBezTo>
                <a:cubicBezTo>
                  <a:pt x="622" y="42"/>
                  <a:pt x="621" y="44"/>
                  <a:pt x="618" y="44"/>
                </a:cubicBezTo>
                <a:cubicBezTo>
                  <a:pt x="605" y="48"/>
                  <a:pt x="591" y="52"/>
                  <a:pt x="577" y="56"/>
                </a:cubicBezTo>
                <a:cubicBezTo>
                  <a:pt x="555" y="63"/>
                  <a:pt x="534" y="71"/>
                  <a:pt x="512" y="80"/>
                </a:cubicBezTo>
                <a:cubicBezTo>
                  <a:pt x="483" y="92"/>
                  <a:pt x="454" y="106"/>
                  <a:pt x="427" y="122"/>
                </a:cubicBezTo>
                <a:cubicBezTo>
                  <a:pt x="426" y="122"/>
                  <a:pt x="424" y="123"/>
                  <a:pt x="423" y="123"/>
                </a:cubicBezTo>
                <a:close/>
                <a:moveTo>
                  <a:pt x="1163" y="92"/>
                </a:moveTo>
                <a:cubicBezTo>
                  <a:pt x="1162" y="92"/>
                  <a:pt x="1161" y="92"/>
                  <a:pt x="1160" y="92"/>
                </a:cubicBezTo>
                <a:cubicBezTo>
                  <a:pt x="1157" y="91"/>
                  <a:pt x="1156" y="89"/>
                  <a:pt x="1155" y="87"/>
                </a:cubicBezTo>
                <a:cubicBezTo>
                  <a:pt x="1154" y="85"/>
                  <a:pt x="1154" y="82"/>
                  <a:pt x="1155" y="80"/>
                </a:cubicBezTo>
                <a:cubicBezTo>
                  <a:pt x="1157" y="76"/>
                  <a:pt x="1162" y="74"/>
                  <a:pt x="1167" y="76"/>
                </a:cubicBezTo>
                <a:cubicBezTo>
                  <a:pt x="1171" y="78"/>
                  <a:pt x="1173" y="83"/>
                  <a:pt x="1171" y="87"/>
                </a:cubicBezTo>
                <a:cubicBezTo>
                  <a:pt x="1169" y="90"/>
                  <a:pt x="1166" y="92"/>
                  <a:pt x="1163" y="92"/>
                </a:cubicBezTo>
                <a:close/>
                <a:moveTo>
                  <a:pt x="1137" y="81"/>
                </a:moveTo>
                <a:cubicBezTo>
                  <a:pt x="1136" y="81"/>
                  <a:pt x="1135" y="81"/>
                  <a:pt x="1134" y="80"/>
                </a:cubicBezTo>
                <a:cubicBezTo>
                  <a:pt x="1100" y="66"/>
                  <a:pt x="1064" y="54"/>
                  <a:pt x="1028" y="44"/>
                </a:cubicBezTo>
                <a:cubicBezTo>
                  <a:pt x="1028" y="44"/>
                  <a:pt x="1028" y="44"/>
                  <a:pt x="1028" y="44"/>
                </a:cubicBezTo>
                <a:cubicBezTo>
                  <a:pt x="997" y="36"/>
                  <a:pt x="966" y="30"/>
                  <a:pt x="935" y="25"/>
                </a:cubicBezTo>
                <a:cubicBezTo>
                  <a:pt x="933" y="25"/>
                  <a:pt x="931" y="24"/>
                  <a:pt x="929" y="22"/>
                </a:cubicBezTo>
                <a:cubicBezTo>
                  <a:pt x="928" y="20"/>
                  <a:pt x="927" y="18"/>
                  <a:pt x="928" y="16"/>
                </a:cubicBezTo>
                <a:cubicBezTo>
                  <a:pt x="928" y="11"/>
                  <a:pt x="933" y="8"/>
                  <a:pt x="937" y="9"/>
                </a:cubicBezTo>
                <a:cubicBezTo>
                  <a:pt x="969" y="13"/>
                  <a:pt x="1001" y="20"/>
                  <a:pt x="1032" y="28"/>
                </a:cubicBezTo>
                <a:cubicBezTo>
                  <a:pt x="1069" y="38"/>
                  <a:pt x="1105" y="50"/>
                  <a:pt x="1140" y="65"/>
                </a:cubicBezTo>
                <a:cubicBezTo>
                  <a:pt x="1145" y="66"/>
                  <a:pt x="1147" y="71"/>
                  <a:pt x="1145" y="76"/>
                </a:cubicBezTo>
                <a:cubicBezTo>
                  <a:pt x="1144" y="79"/>
                  <a:pt x="1141" y="81"/>
                  <a:pt x="1137" y="81"/>
                </a:cubicBezTo>
                <a:close/>
                <a:moveTo>
                  <a:pt x="644" y="38"/>
                </a:moveTo>
                <a:cubicBezTo>
                  <a:pt x="640" y="38"/>
                  <a:pt x="636" y="35"/>
                  <a:pt x="635" y="31"/>
                </a:cubicBezTo>
                <a:cubicBezTo>
                  <a:pt x="634" y="27"/>
                  <a:pt x="637" y="22"/>
                  <a:pt x="642" y="21"/>
                </a:cubicBezTo>
                <a:cubicBezTo>
                  <a:pt x="646" y="20"/>
                  <a:pt x="651" y="23"/>
                  <a:pt x="652" y="27"/>
                </a:cubicBezTo>
                <a:cubicBezTo>
                  <a:pt x="653" y="32"/>
                  <a:pt x="650" y="37"/>
                  <a:pt x="646" y="38"/>
                </a:cubicBezTo>
                <a:cubicBezTo>
                  <a:pt x="645" y="38"/>
                  <a:pt x="644" y="38"/>
                  <a:pt x="644" y="38"/>
                </a:cubicBezTo>
                <a:close/>
                <a:moveTo>
                  <a:pt x="671" y="32"/>
                </a:moveTo>
                <a:cubicBezTo>
                  <a:pt x="667" y="32"/>
                  <a:pt x="664" y="29"/>
                  <a:pt x="663" y="25"/>
                </a:cubicBezTo>
                <a:cubicBezTo>
                  <a:pt x="663" y="23"/>
                  <a:pt x="663" y="21"/>
                  <a:pt x="664" y="19"/>
                </a:cubicBezTo>
                <a:cubicBezTo>
                  <a:pt x="666" y="17"/>
                  <a:pt x="668" y="16"/>
                  <a:pt x="670" y="15"/>
                </a:cubicBezTo>
                <a:cubicBezTo>
                  <a:pt x="702" y="9"/>
                  <a:pt x="734" y="5"/>
                  <a:pt x="766" y="3"/>
                </a:cubicBezTo>
                <a:cubicBezTo>
                  <a:pt x="766" y="3"/>
                  <a:pt x="766" y="3"/>
                  <a:pt x="766" y="3"/>
                </a:cubicBezTo>
                <a:cubicBezTo>
                  <a:pt x="804" y="0"/>
                  <a:pt x="843" y="0"/>
                  <a:pt x="880" y="3"/>
                </a:cubicBezTo>
                <a:cubicBezTo>
                  <a:pt x="885" y="3"/>
                  <a:pt x="888" y="7"/>
                  <a:pt x="888" y="12"/>
                </a:cubicBezTo>
                <a:cubicBezTo>
                  <a:pt x="888" y="16"/>
                  <a:pt x="884" y="20"/>
                  <a:pt x="879" y="20"/>
                </a:cubicBezTo>
                <a:cubicBezTo>
                  <a:pt x="842" y="17"/>
                  <a:pt x="804" y="17"/>
                  <a:pt x="767" y="20"/>
                </a:cubicBezTo>
                <a:cubicBezTo>
                  <a:pt x="767" y="20"/>
                  <a:pt x="767" y="20"/>
                  <a:pt x="767" y="20"/>
                </a:cubicBezTo>
                <a:cubicBezTo>
                  <a:pt x="736" y="22"/>
                  <a:pt x="704" y="26"/>
                  <a:pt x="673" y="32"/>
                </a:cubicBezTo>
                <a:cubicBezTo>
                  <a:pt x="672" y="32"/>
                  <a:pt x="672" y="32"/>
                  <a:pt x="671" y="32"/>
                </a:cubicBezTo>
                <a:close/>
                <a:moveTo>
                  <a:pt x="908" y="22"/>
                </a:moveTo>
                <a:cubicBezTo>
                  <a:pt x="908" y="22"/>
                  <a:pt x="907" y="22"/>
                  <a:pt x="907" y="22"/>
                </a:cubicBezTo>
                <a:cubicBezTo>
                  <a:pt x="905" y="22"/>
                  <a:pt x="903" y="21"/>
                  <a:pt x="901" y="19"/>
                </a:cubicBezTo>
                <a:cubicBezTo>
                  <a:pt x="900" y="17"/>
                  <a:pt x="899" y="15"/>
                  <a:pt x="899" y="13"/>
                </a:cubicBezTo>
                <a:cubicBezTo>
                  <a:pt x="900" y="8"/>
                  <a:pt x="904" y="5"/>
                  <a:pt x="909" y="5"/>
                </a:cubicBezTo>
                <a:cubicBezTo>
                  <a:pt x="913" y="6"/>
                  <a:pt x="917" y="10"/>
                  <a:pt x="916" y="14"/>
                </a:cubicBezTo>
                <a:cubicBezTo>
                  <a:pt x="916" y="19"/>
                  <a:pt x="912" y="22"/>
                  <a:pt x="908"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D060AF10-E8BF-4C04-B5CB-38D1876A209C}"/>
              </a:ext>
            </a:extLst>
          </p:cNvPr>
          <p:cNvSpPr>
            <a:spLocks noEditPoints="1"/>
          </p:cNvSpPr>
          <p:nvPr/>
        </p:nvSpPr>
        <p:spPr bwMode="auto">
          <a:xfrm>
            <a:off x="-8421222" y="-355850"/>
            <a:ext cx="13889943" cy="13885529"/>
          </a:xfrm>
          <a:custGeom>
            <a:avLst/>
            <a:gdLst>
              <a:gd name="T0" fmla="*/ 922 w 1572"/>
              <a:gd name="T1" fmla="*/ 1542 h 1571"/>
              <a:gd name="T2" fmla="*/ 1160 w 1572"/>
              <a:gd name="T3" fmla="*/ 1467 h 1571"/>
              <a:gd name="T4" fmla="*/ 925 w 1572"/>
              <a:gd name="T5" fmla="*/ 1559 h 1571"/>
              <a:gd name="T6" fmla="*/ 743 w 1572"/>
              <a:gd name="T7" fmla="*/ 1570 h 1571"/>
              <a:gd name="T8" fmla="*/ 744 w 1572"/>
              <a:gd name="T9" fmla="*/ 1553 h 1571"/>
              <a:gd name="T10" fmla="*/ 680 w 1572"/>
              <a:gd name="T11" fmla="*/ 1564 h 1571"/>
              <a:gd name="T12" fmla="*/ 342 w 1572"/>
              <a:gd name="T13" fmla="*/ 1434 h 1571"/>
              <a:gd name="T14" fmla="*/ 453 w 1572"/>
              <a:gd name="T15" fmla="*/ 1479 h 1571"/>
              <a:gd name="T16" fmla="*/ 681 w 1572"/>
              <a:gd name="T17" fmla="*/ 1564 h 1571"/>
              <a:gd name="T18" fmla="*/ 1201 w 1572"/>
              <a:gd name="T19" fmla="*/ 1433 h 1571"/>
              <a:gd name="T20" fmla="*/ 1187 w 1572"/>
              <a:gd name="T21" fmla="*/ 1460 h 1571"/>
              <a:gd name="T22" fmla="*/ 1304 w 1572"/>
              <a:gd name="T23" fmla="*/ 1353 h 1571"/>
              <a:gd name="T24" fmla="*/ 1257 w 1572"/>
              <a:gd name="T25" fmla="*/ 1412 h 1571"/>
              <a:gd name="T26" fmla="*/ 273 w 1572"/>
              <a:gd name="T27" fmla="*/ 1370 h 1571"/>
              <a:gd name="T28" fmla="*/ 297 w 1572"/>
              <a:gd name="T29" fmla="*/ 1398 h 1571"/>
              <a:gd name="T30" fmla="*/ 95 w 1572"/>
              <a:gd name="T31" fmla="*/ 1161 h 1571"/>
              <a:gd name="T32" fmla="*/ 51 w 1572"/>
              <a:gd name="T33" fmla="*/ 1040 h 1571"/>
              <a:gd name="T34" fmla="*/ 110 w 1572"/>
              <a:gd name="T35" fmla="*/ 1153 h 1571"/>
              <a:gd name="T36" fmla="*/ 250 w 1572"/>
              <a:gd name="T37" fmla="*/ 1357 h 1571"/>
              <a:gd name="T38" fmla="*/ 1486 w 1572"/>
              <a:gd name="T39" fmla="*/ 1104 h 1571"/>
              <a:gd name="T40" fmla="*/ 1360 w 1572"/>
              <a:gd name="T41" fmla="*/ 1318 h 1571"/>
              <a:gd name="T42" fmla="*/ 1507 w 1572"/>
              <a:gd name="T43" fmla="*/ 1051 h 1571"/>
              <a:gd name="T44" fmla="*/ 1523 w 1572"/>
              <a:gd name="T45" fmla="*/ 1057 h 1571"/>
              <a:gd name="T46" fmla="*/ 1534 w 1572"/>
              <a:gd name="T47" fmla="*/ 999 h 1571"/>
              <a:gd name="T48" fmla="*/ 1555 w 1572"/>
              <a:gd name="T49" fmla="*/ 785 h 1571"/>
              <a:gd name="T50" fmla="*/ 1556 w 1572"/>
              <a:gd name="T51" fmla="*/ 630 h 1571"/>
              <a:gd name="T52" fmla="*/ 1567 w 1572"/>
              <a:gd name="T53" fmla="*/ 875 h 1571"/>
              <a:gd name="T54" fmla="*/ 27 w 1572"/>
              <a:gd name="T55" fmla="*/ 991 h 1571"/>
              <a:gd name="T56" fmla="*/ 43 w 1572"/>
              <a:gd name="T57" fmla="*/ 987 h 1571"/>
              <a:gd name="T58" fmla="*/ 13 w 1572"/>
              <a:gd name="T59" fmla="*/ 930 h 1571"/>
              <a:gd name="T60" fmla="*/ 6 w 1572"/>
              <a:gd name="T61" fmla="*/ 685 h 1571"/>
              <a:gd name="T62" fmla="*/ 23 w 1572"/>
              <a:gd name="T63" fmla="*/ 687 h 1571"/>
              <a:gd name="T64" fmla="*/ 30 w 1572"/>
              <a:gd name="T65" fmla="*/ 927 h 1571"/>
              <a:gd name="T66" fmla="*/ 1531 w 1572"/>
              <a:gd name="T67" fmla="*/ 595 h 1571"/>
              <a:gd name="T68" fmla="*/ 1547 w 1572"/>
              <a:gd name="T69" fmla="*/ 591 h 1571"/>
              <a:gd name="T70" fmla="*/ 1506 w 1572"/>
              <a:gd name="T71" fmla="*/ 515 h 1571"/>
              <a:gd name="T72" fmla="*/ 1317 w 1572"/>
              <a:gd name="T73" fmla="*/ 229 h 1571"/>
              <a:gd name="T74" fmla="*/ 1329 w 1572"/>
              <a:gd name="T75" fmla="*/ 217 h 1571"/>
              <a:gd name="T76" fmla="*/ 1522 w 1572"/>
              <a:gd name="T77" fmla="*/ 509 h 1571"/>
              <a:gd name="T78" fmla="*/ 55 w 1572"/>
              <a:gd name="T79" fmla="*/ 519 h 1571"/>
              <a:gd name="T80" fmla="*/ 74 w 1572"/>
              <a:gd name="T81" fmla="*/ 493 h 1571"/>
              <a:gd name="T82" fmla="*/ 79 w 1572"/>
              <a:gd name="T83" fmla="*/ 461 h 1571"/>
              <a:gd name="T84" fmla="*/ 230 w 1572"/>
              <a:gd name="T85" fmla="*/ 229 h 1571"/>
              <a:gd name="T86" fmla="*/ 242 w 1572"/>
              <a:gd name="T87" fmla="*/ 241 h 1571"/>
              <a:gd name="T88" fmla="*/ 82 w 1572"/>
              <a:gd name="T89" fmla="*/ 462 h 1571"/>
              <a:gd name="T90" fmla="*/ 1260 w 1572"/>
              <a:gd name="T91" fmla="*/ 169 h 1571"/>
              <a:gd name="T92" fmla="*/ 1284 w 1572"/>
              <a:gd name="T93" fmla="*/ 197 h 1571"/>
              <a:gd name="T94" fmla="*/ 1109 w 1572"/>
              <a:gd name="T95" fmla="*/ 87 h 1571"/>
              <a:gd name="T96" fmla="*/ 880 w 1572"/>
              <a:gd name="T97" fmla="*/ 5 h 1571"/>
              <a:gd name="T98" fmla="*/ 1221 w 1572"/>
              <a:gd name="T99" fmla="*/ 131 h 1571"/>
              <a:gd name="T100" fmla="*/ 349 w 1572"/>
              <a:gd name="T101" fmla="*/ 141 h 1571"/>
              <a:gd name="T102" fmla="*/ 380 w 1572"/>
              <a:gd name="T103" fmla="*/ 132 h 1571"/>
              <a:gd name="T104" fmla="*/ 402 w 1572"/>
              <a:gd name="T105" fmla="*/ 109 h 1571"/>
              <a:gd name="T106" fmla="*/ 636 w 1572"/>
              <a:gd name="T107" fmla="*/ 14 h 1571"/>
              <a:gd name="T108" fmla="*/ 639 w 1572"/>
              <a:gd name="T109" fmla="*/ 30 h 1571"/>
              <a:gd name="T110" fmla="*/ 410 w 1572"/>
              <a:gd name="T111" fmla="*/ 113 h 1571"/>
              <a:gd name="T112" fmla="*/ 809 w 1572"/>
              <a:gd name="T113" fmla="*/ 8 h 1571"/>
              <a:gd name="T114" fmla="*/ 840 w 1572"/>
              <a:gd name="T115" fmla="*/ 1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2" h="1571">
                <a:moveTo>
                  <a:pt x="805" y="1571"/>
                </a:moveTo>
                <a:cubicBezTo>
                  <a:pt x="801" y="1571"/>
                  <a:pt x="797" y="1567"/>
                  <a:pt x="797" y="1563"/>
                </a:cubicBezTo>
                <a:cubicBezTo>
                  <a:pt x="797" y="1558"/>
                  <a:pt x="800" y="1554"/>
                  <a:pt x="805" y="1554"/>
                </a:cubicBezTo>
                <a:cubicBezTo>
                  <a:pt x="844" y="1553"/>
                  <a:pt x="883" y="1549"/>
                  <a:pt x="922" y="1542"/>
                </a:cubicBezTo>
                <a:cubicBezTo>
                  <a:pt x="922" y="1542"/>
                  <a:pt x="922" y="1542"/>
                  <a:pt x="922" y="1542"/>
                </a:cubicBezTo>
                <a:cubicBezTo>
                  <a:pt x="966" y="1534"/>
                  <a:pt x="1010" y="1523"/>
                  <a:pt x="1052" y="1507"/>
                </a:cubicBezTo>
                <a:cubicBezTo>
                  <a:pt x="1085" y="1495"/>
                  <a:pt x="1117" y="1480"/>
                  <a:pt x="1148" y="1464"/>
                </a:cubicBezTo>
                <a:cubicBezTo>
                  <a:pt x="1152" y="1462"/>
                  <a:pt x="1158" y="1463"/>
                  <a:pt x="1160" y="1467"/>
                </a:cubicBezTo>
                <a:cubicBezTo>
                  <a:pt x="1162" y="1471"/>
                  <a:pt x="1160" y="1476"/>
                  <a:pt x="1156" y="1479"/>
                </a:cubicBezTo>
                <a:cubicBezTo>
                  <a:pt x="1124" y="1496"/>
                  <a:pt x="1091" y="1511"/>
                  <a:pt x="1057" y="1523"/>
                </a:cubicBezTo>
                <a:cubicBezTo>
                  <a:pt x="1015" y="1539"/>
                  <a:pt x="970" y="1551"/>
                  <a:pt x="925" y="1559"/>
                </a:cubicBezTo>
                <a:cubicBezTo>
                  <a:pt x="925" y="1559"/>
                  <a:pt x="925" y="1559"/>
                  <a:pt x="925" y="1559"/>
                </a:cubicBezTo>
                <a:cubicBezTo>
                  <a:pt x="886" y="1566"/>
                  <a:pt x="845" y="1570"/>
                  <a:pt x="806" y="1571"/>
                </a:cubicBezTo>
                <a:cubicBezTo>
                  <a:pt x="806" y="1571"/>
                  <a:pt x="805" y="1571"/>
                  <a:pt x="805" y="1571"/>
                </a:cubicBezTo>
                <a:close/>
                <a:moveTo>
                  <a:pt x="743" y="1570"/>
                </a:moveTo>
                <a:cubicBezTo>
                  <a:pt x="743" y="1570"/>
                  <a:pt x="743" y="1570"/>
                  <a:pt x="743" y="1570"/>
                </a:cubicBezTo>
                <a:cubicBezTo>
                  <a:pt x="735" y="1570"/>
                  <a:pt x="727" y="1569"/>
                  <a:pt x="720" y="1569"/>
                </a:cubicBezTo>
                <a:cubicBezTo>
                  <a:pt x="715" y="1568"/>
                  <a:pt x="712" y="1564"/>
                  <a:pt x="712" y="1559"/>
                </a:cubicBezTo>
                <a:cubicBezTo>
                  <a:pt x="713" y="1555"/>
                  <a:pt x="717" y="1551"/>
                  <a:pt x="721" y="1552"/>
                </a:cubicBezTo>
                <a:cubicBezTo>
                  <a:pt x="729" y="1552"/>
                  <a:pt x="736" y="1553"/>
                  <a:pt x="744" y="1553"/>
                </a:cubicBezTo>
                <a:cubicBezTo>
                  <a:pt x="748" y="1553"/>
                  <a:pt x="752" y="1557"/>
                  <a:pt x="752" y="1562"/>
                </a:cubicBezTo>
                <a:cubicBezTo>
                  <a:pt x="751" y="1567"/>
                  <a:pt x="748" y="1570"/>
                  <a:pt x="743" y="1570"/>
                </a:cubicBezTo>
                <a:close/>
                <a:moveTo>
                  <a:pt x="681" y="1564"/>
                </a:moveTo>
                <a:cubicBezTo>
                  <a:pt x="681" y="1564"/>
                  <a:pt x="681" y="1564"/>
                  <a:pt x="680" y="1564"/>
                </a:cubicBezTo>
                <a:cubicBezTo>
                  <a:pt x="605" y="1554"/>
                  <a:pt x="533" y="1534"/>
                  <a:pt x="464" y="1503"/>
                </a:cubicBezTo>
                <a:cubicBezTo>
                  <a:pt x="458" y="1500"/>
                  <a:pt x="452" y="1497"/>
                  <a:pt x="446" y="1494"/>
                </a:cubicBezTo>
                <a:cubicBezTo>
                  <a:pt x="446" y="1494"/>
                  <a:pt x="446" y="1494"/>
                  <a:pt x="445" y="1494"/>
                </a:cubicBezTo>
                <a:cubicBezTo>
                  <a:pt x="410" y="1477"/>
                  <a:pt x="375" y="1457"/>
                  <a:pt x="342" y="1434"/>
                </a:cubicBezTo>
                <a:cubicBezTo>
                  <a:pt x="338" y="1431"/>
                  <a:pt x="337" y="1426"/>
                  <a:pt x="339" y="1422"/>
                </a:cubicBezTo>
                <a:cubicBezTo>
                  <a:pt x="342" y="1418"/>
                  <a:pt x="347" y="1417"/>
                  <a:pt x="351" y="1420"/>
                </a:cubicBezTo>
                <a:cubicBezTo>
                  <a:pt x="383" y="1442"/>
                  <a:pt x="418" y="1462"/>
                  <a:pt x="453" y="1479"/>
                </a:cubicBezTo>
                <a:cubicBezTo>
                  <a:pt x="453" y="1479"/>
                  <a:pt x="453" y="1479"/>
                  <a:pt x="453" y="1479"/>
                </a:cubicBezTo>
                <a:cubicBezTo>
                  <a:pt x="459" y="1482"/>
                  <a:pt x="465" y="1485"/>
                  <a:pt x="471" y="1487"/>
                </a:cubicBezTo>
                <a:cubicBezTo>
                  <a:pt x="538" y="1517"/>
                  <a:pt x="609" y="1538"/>
                  <a:pt x="682" y="1547"/>
                </a:cubicBezTo>
                <a:cubicBezTo>
                  <a:pt x="687" y="1548"/>
                  <a:pt x="690" y="1552"/>
                  <a:pt x="690" y="1557"/>
                </a:cubicBezTo>
                <a:cubicBezTo>
                  <a:pt x="689" y="1561"/>
                  <a:pt x="685" y="1564"/>
                  <a:pt x="681" y="1564"/>
                </a:cubicBezTo>
                <a:close/>
                <a:moveTo>
                  <a:pt x="1187" y="1460"/>
                </a:moveTo>
                <a:cubicBezTo>
                  <a:pt x="1184" y="1460"/>
                  <a:pt x="1181" y="1459"/>
                  <a:pt x="1179" y="1456"/>
                </a:cubicBezTo>
                <a:cubicBezTo>
                  <a:pt x="1177" y="1452"/>
                  <a:pt x="1178" y="1447"/>
                  <a:pt x="1182" y="1444"/>
                </a:cubicBezTo>
                <a:cubicBezTo>
                  <a:pt x="1189" y="1441"/>
                  <a:pt x="1195" y="1437"/>
                  <a:pt x="1201" y="1433"/>
                </a:cubicBezTo>
                <a:cubicBezTo>
                  <a:pt x="1205" y="1430"/>
                  <a:pt x="1211" y="1431"/>
                  <a:pt x="1213" y="1435"/>
                </a:cubicBezTo>
                <a:cubicBezTo>
                  <a:pt x="1216" y="1439"/>
                  <a:pt x="1214" y="1444"/>
                  <a:pt x="1211" y="1447"/>
                </a:cubicBezTo>
                <a:cubicBezTo>
                  <a:pt x="1204" y="1451"/>
                  <a:pt x="1198" y="1455"/>
                  <a:pt x="1191" y="1459"/>
                </a:cubicBezTo>
                <a:cubicBezTo>
                  <a:pt x="1190" y="1460"/>
                  <a:pt x="1188" y="1460"/>
                  <a:pt x="1187" y="1460"/>
                </a:cubicBezTo>
                <a:close/>
                <a:moveTo>
                  <a:pt x="1257" y="1412"/>
                </a:moveTo>
                <a:cubicBezTo>
                  <a:pt x="1254" y="1412"/>
                  <a:pt x="1252" y="1411"/>
                  <a:pt x="1250" y="1409"/>
                </a:cubicBezTo>
                <a:cubicBezTo>
                  <a:pt x="1247" y="1405"/>
                  <a:pt x="1248" y="1400"/>
                  <a:pt x="1252" y="1397"/>
                </a:cubicBezTo>
                <a:cubicBezTo>
                  <a:pt x="1270" y="1383"/>
                  <a:pt x="1287" y="1369"/>
                  <a:pt x="1304" y="1353"/>
                </a:cubicBezTo>
                <a:cubicBezTo>
                  <a:pt x="1308" y="1350"/>
                  <a:pt x="1313" y="1351"/>
                  <a:pt x="1316" y="1354"/>
                </a:cubicBezTo>
                <a:cubicBezTo>
                  <a:pt x="1319" y="1357"/>
                  <a:pt x="1319" y="1363"/>
                  <a:pt x="1316" y="1366"/>
                </a:cubicBezTo>
                <a:cubicBezTo>
                  <a:pt x="1298" y="1382"/>
                  <a:pt x="1280" y="1397"/>
                  <a:pt x="1262" y="1411"/>
                </a:cubicBezTo>
                <a:cubicBezTo>
                  <a:pt x="1260" y="1412"/>
                  <a:pt x="1259" y="1412"/>
                  <a:pt x="1257" y="1412"/>
                </a:cubicBezTo>
                <a:close/>
                <a:moveTo>
                  <a:pt x="297" y="1398"/>
                </a:moveTo>
                <a:cubicBezTo>
                  <a:pt x="295" y="1398"/>
                  <a:pt x="293" y="1398"/>
                  <a:pt x="291" y="1396"/>
                </a:cubicBezTo>
                <a:cubicBezTo>
                  <a:pt x="285" y="1392"/>
                  <a:pt x="279" y="1387"/>
                  <a:pt x="274" y="1382"/>
                </a:cubicBezTo>
                <a:cubicBezTo>
                  <a:pt x="270" y="1379"/>
                  <a:pt x="270" y="1373"/>
                  <a:pt x="273" y="1370"/>
                </a:cubicBezTo>
                <a:cubicBezTo>
                  <a:pt x="276" y="1366"/>
                  <a:pt x="281" y="1366"/>
                  <a:pt x="285" y="1369"/>
                </a:cubicBezTo>
                <a:cubicBezTo>
                  <a:pt x="290" y="1374"/>
                  <a:pt x="296" y="1378"/>
                  <a:pt x="302" y="1383"/>
                </a:cubicBezTo>
                <a:cubicBezTo>
                  <a:pt x="306" y="1386"/>
                  <a:pt x="306" y="1392"/>
                  <a:pt x="303" y="1395"/>
                </a:cubicBezTo>
                <a:cubicBezTo>
                  <a:pt x="302" y="1397"/>
                  <a:pt x="299" y="1398"/>
                  <a:pt x="297" y="1398"/>
                </a:cubicBezTo>
                <a:close/>
                <a:moveTo>
                  <a:pt x="250" y="1357"/>
                </a:moveTo>
                <a:cubicBezTo>
                  <a:pt x="248" y="1357"/>
                  <a:pt x="246" y="1356"/>
                  <a:pt x="244" y="1355"/>
                </a:cubicBezTo>
                <a:cubicBezTo>
                  <a:pt x="235" y="1346"/>
                  <a:pt x="226" y="1337"/>
                  <a:pt x="217" y="1328"/>
                </a:cubicBezTo>
                <a:cubicBezTo>
                  <a:pt x="169" y="1278"/>
                  <a:pt x="128" y="1222"/>
                  <a:pt x="95" y="1161"/>
                </a:cubicBezTo>
                <a:cubicBezTo>
                  <a:pt x="95" y="1161"/>
                  <a:pt x="95" y="1161"/>
                  <a:pt x="95" y="1161"/>
                </a:cubicBezTo>
                <a:cubicBezTo>
                  <a:pt x="80" y="1133"/>
                  <a:pt x="66" y="1103"/>
                  <a:pt x="54" y="1074"/>
                </a:cubicBezTo>
                <a:cubicBezTo>
                  <a:pt x="51" y="1066"/>
                  <a:pt x="48" y="1059"/>
                  <a:pt x="46" y="1051"/>
                </a:cubicBezTo>
                <a:cubicBezTo>
                  <a:pt x="44" y="1047"/>
                  <a:pt x="46" y="1042"/>
                  <a:pt x="51" y="1040"/>
                </a:cubicBezTo>
                <a:cubicBezTo>
                  <a:pt x="55" y="1039"/>
                  <a:pt x="60" y="1041"/>
                  <a:pt x="62" y="1046"/>
                </a:cubicBezTo>
                <a:cubicBezTo>
                  <a:pt x="64" y="1053"/>
                  <a:pt x="67" y="1060"/>
                  <a:pt x="70" y="1068"/>
                </a:cubicBezTo>
                <a:cubicBezTo>
                  <a:pt x="81" y="1097"/>
                  <a:pt x="95" y="1125"/>
                  <a:pt x="110" y="1153"/>
                </a:cubicBezTo>
                <a:cubicBezTo>
                  <a:pt x="110" y="1153"/>
                  <a:pt x="110" y="1153"/>
                  <a:pt x="110" y="1153"/>
                </a:cubicBezTo>
                <a:cubicBezTo>
                  <a:pt x="142" y="1212"/>
                  <a:pt x="183" y="1267"/>
                  <a:pt x="230" y="1316"/>
                </a:cubicBezTo>
                <a:cubicBezTo>
                  <a:pt x="238" y="1325"/>
                  <a:pt x="247" y="1334"/>
                  <a:pt x="256" y="1343"/>
                </a:cubicBezTo>
                <a:cubicBezTo>
                  <a:pt x="259" y="1346"/>
                  <a:pt x="259" y="1351"/>
                  <a:pt x="256" y="1355"/>
                </a:cubicBezTo>
                <a:cubicBezTo>
                  <a:pt x="254" y="1356"/>
                  <a:pt x="252" y="1357"/>
                  <a:pt x="250" y="1357"/>
                </a:cubicBezTo>
                <a:close/>
                <a:moveTo>
                  <a:pt x="1360" y="1318"/>
                </a:moveTo>
                <a:cubicBezTo>
                  <a:pt x="1358" y="1318"/>
                  <a:pt x="1356" y="1317"/>
                  <a:pt x="1354" y="1316"/>
                </a:cubicBezTo>
                <a:cubicBezTo>
                  <a:pt x="1351" y="1313"/>
                  <a:pt x="1351" y="1307"/>
                  <a:pt x="1354" y="1304"/>
                </a:cubicBezTo>
                <a:cubicBezTo>
                  <a:pt x="1408" y="1244"/>
                  <a:pt x="1453" y="1177"/>
                  <a:pt x="1486" y="1104"/>
                </a:cubicBezTo>
                <a:cubicBezTo>
                  <a:pt x="1488" y="1100"/>
                  <a:pt x="1493" y="1098"/>
                  <a:pt x="1497" y="1100"/>
                </a:cubicBezTo>
                <a:cubicBezTo>
                  <a:pt x="1501" y="1102"/>
                  <a:pt x="1503" y="1107"/>
                  <a:pt x="1501" y="1111"/>
                </a:cubicBezTo>
                <a:cubicBezTo>
                  <a:pt x="1467" y="1186"/>
                  <a:pt x="1422" y="1254"/>
                  <a:pt x="1366" y="1315"/>
                </a:cubicBezTo>
                <a:cubicBezTo>
                  <a:pt x="1365" y="1317"/>
                  <a:pt x="1362" y="1318"/>
                  <a:pt x="1360" y="1318"/>
                </a:cubicBezTo>
                <a:close/>
                <a:moveTo>
                  <a:pt x="1509" y="1079"/>
                </a:moveTo>
                <a:cubicBezTo>
                  <a:pt x="1508" y="1079"/>
                  <a:pt x="1507" y="1079"/>
                  <a:pt x="1506" y="1079"/>
                </a:cubicBezTo>
                <a:cubicBezTo>
                  <a:pt x="1502" y="1077"/>
                  <a:pt x="1499" y="1072"/>
                  <a:pt x="1501" y="1068"/>
                </a:cubicBezTo>
                <a:cubicBezTo>
                  <a:pt x="1503" y="1062"/>
                  <a:pt x="1505" y="1057"/>
                  <a:pt x="1507" y="1051"/>
                </a:cubicBezTo>
                <a:cubicBezTo>
                  <a:pt x="1509" y="1047"/>
                  <a:pt x="1509" y="1047"/>
                  <a:pt x="1509" y="1047"/>
                </a:cubicBezTo>
                <a:cubicBezTo>
                  <a:pt x="1511" y="1042"/>
                  <a:pt x="1516" y="1040"/>
                  <a:pt x="1520" y="1042"/>
                </a:cubicBezTo>
                <a:cubicBezTo>
                  <a:pt x="1524" y="1043"/>
                  <a:pt x="1527" y="1048"/>
                  <a:pt x="1525" y="1053"/>
                </a:cubicBezTo>
                <a:cubicBezTo>
                  <a:pt x="1523" y="1057"/>
                  <a:pt x="1523" y="1057"/>
                  <a:pt x="1523" y="1057"/>
                </a:cubicBezTo>
                <a:cubicBezTo>
                  <a:pt x="1521" y="1063"/>
                  <a:pt x="1519" y="1068"/>
                  <a:pt x="1517" y="1074"/>
                </a:cubicBezTo>
                <a:cubicBezTo>
                  <a:pt x="1516" y="1077"/>
                  <a:pt x="1512" y="1079"/>
                  <a:pt x="1509" y="1079"/>
                </a:cubicBezTo>
                <a:close/>
                <a:moveTo>
                  <a:pt x="1536" y="999"/>
                </a:moveTo>
                <a:cubicBezTo>
                  <a:pt x="1535" y="999"/>
                  <a:pt x="1534" y="999"/>
                  <a:pt x="1534" y="999"/>
                </a:cubicBezTo>
                <a:cubicBezTo>
                  <a:pt x="1529" y="997"/>
                  <a:pt x="1526" y="993"/>
                  <a:pt x="1528" y="988"/>
                </a:cubicBezTo>
                <a:cubicBezTo>
                  <a:pt x="1538" y="951"/>
                  <a:pt x="1545" y="912"/>
                  <a:pt x="1550" y="873"/>
                </a:cubicBezTo>
                <a:cubicBezTo>
                  <a:pt x="1550" y="873"/>
                  <a:pt x="1550" y="873"/>
                  <a:pt x="1550" y="873"/>
                </a:cubicBezTo>
                <a:cubicBezTo>
                  <a:pt x="1553" y="844"/>
                  <a:pt x="1555" y="814"/>
                  <a:pt x="1555" y="785"/>
                </a:cubicBezTo>
                <a:cubicBezTo>
                  <a:pt x="1555" y="777"/>
                  <a:pt x="1555" y="768"/>
                  <a:pt x="1554" y="759"/>
                </a:cubicBezTo>
                <a:cubicBezTo>
                  <a:pt x="1553" y="717"/>
                  <a:pt x="1548" y="675"/>
                  <a:pt x="1540" y="633"/>
                </a:cubicBezTo>
                <a:cubicBezTo>
                  <a:pt x="1539" y="629"/>
                  <a:pt x="1542" y="624"/>
                  <a:pt x="1546" y="623"/>
                </a:cubicBezTo>
                <a:cubicBezTo>
                  <a:pt x="1551" y="623"/>
                  <a:pt x="1555" y="626"/>
                  <a:pt x="1556" y="630"/>
                </a:cubicBezTo>
                <a:cubicBezTo>
                  <a:pt x="1565" y="672"/>
                  <a:pt x="1570" y="716"/>
                  <a:pt x="1571" y="758"/>
                </a:cubicBezTo>
                <a:cubicBezTo>
                  <a:pt x="1572" y="767"/>
                  <a:pt x="1572" y="776"/>
                  <a:pt x="1572" y="785"/>
                </a:cubicBezTo>
                <a:cubicBezTo>
                  <a:pt x="1572" y="815"/>
                  <a:pt x="1570" y="845"/>
                  <a:pt x="1567" y="875"/>
                </a:cubicBezTo>
                <a:cubicBezTo>
                  <a:pt x="1567" y="875"/>
                  <a:pt x="1567" y="875"/>
                  <a:pt x="1567" y="875"/>
                </a:cubicBezTo>
                <a:cubicBezTo>
                  <a:pt x="1562" y="915"/>
                  <a:pt x="1554" y="954"/>
                  <a:pt x="1544" y="993"/>
                </a:cubicBezTo>
                <a:cubicBezTo>
                  <a:pt x="1543" y="996"/>
                  <a:pt x="1540" y="999"/>
                  <a:pt x="1536" y="999"/>
                </a:cubicBezTo>
                <a:close/>
                <a:moveTo>
                  <a:pt x="35" y="998"/>
                </a:moveTo>
                <a:cubicBezTo>
                  <a:pt x="31" y="998"/>
                  <a:pt x="28" y="995"/>
                  <a:pt x="27" y="991"/>
                </a:cubicBezTo>
                <a:cubicBezTo>
                  <a:pt x="25" y="984"/>
                  <a:pt x="23" y="976"/>
                  <a:pt x="21" y="969"/>
                </a:cubicBezTo>
                <a:cubicBezTo>
                  <a:pt x="20" y="965"/>
                  <a:pt x="23" y="960"/>
                  <a:pt x="28" y="959"/>
                </a:cubicBezTo>
                <a:cubicBezTo>
                  <a:pt x="32" y="958"/>
                  <a:pt x="37" y="961"/>
                  <a:pt x="38" y="965"/>
                </a:cubicBezTo>
                <a:cubicBezTo>
                  <a:pt x="39" y="972"/>
                  <a:pt x="41" y="980"/>
                  <a:pt x="43" y="987"/>
                </a:cubicBezTo>
                <a:cubicBezTo>
                  <a:pt x="44" y="991"/>
                  <a:pt x="42" y="996"/>
                  <a:pt x="37" y="997"/>
                </a:cubicBezTo>
                <a:cubicBezTo>
                  <a:pt x="37" y="997"/>
                  <a:pt x="36" y="998"/>
                  <a:pt x="35" y="998"/>
                </a:cubicBezTo>
                <a:close/>
                <a:moveTo>
                  <a:pt x="21" y="937"/>
                </a:moveTo>
                <a:cubicBezTo>
                  <a:pt x="17" y="937"/>
                  <a:pt x="14" y="934"/>
                  <a:pt x="13" y="930"/>
                </a:cubicBezTo>
                <a:cubicBezTo>
                  <a:pt x="4" y="882"/>
                  <a:pt x="0" y="834"/>
                  <a:pt x="0" y="786"/>
                </a:cubicBezTo>
                <a:cubicBezTo>
                  <a:pt x="0" y="783"/>
                  <a:pt x="0" y="779"/>
                  <a:pt x="0" y="776"/>
                </a:cubicBezTo>
                <a:cubicBezTo>
                  <a:pt x="0" y="746"/>
                  <a:pt x="2" y="715"/>
                  <a:pt x="6" y="685"/>
                </a:cubicBezTo>
                <a:cubicBezTo>
                  <a:pt x="6" y="685"/>
                  <a:pt x="6" y="685"/>
                  <a:pt x="6" y="685"/>
                </a:cubicBezTo>
                <a:cubicBezTo>
                  <a:pt x="11" y="645"/>
                  <a:pt x="19" y="606"/>
                  <a:pt x="30" y="568"/>
                </a:cubicBezTo>
                <a:cubicBezTo>
                  <a:pt x="32" y="563"/>
                  <a:pt x="36" y="560"/>
                  <a:pt x="41" y="562"/>
                </a:cubicBezTo>
                <a:cubicBezTo>
                  <a:pt x="45" y="563"/>
                  <a:pt x="48" y="568"/>
                  <a:pt x="47" y="572"/>
                </a:cubicBezTo>
                <a:cubicBezTo>
                  <a:pt x="36" y="610"/>
                  <a:pt x="28" y="648"/>
                  <a:pt x="23" y="687"/>
                </a:cubicBezTo>
                <a:cubicBezTo>
                  <a:pt x="23" y="687"/>
                  <a:pt x="23" y="687"/>
                  <a:pt x="23" y="687"/>
                </a:cubicBezTo>
                <a:cubicBezTo>
                  <a:pt x="19" y="717"/>
                  <a:pt x="17" y="747"/>
                  <a:pt x="17" y="777"/>
                </a:cubicBezTo>
                <a:cubicBezTo>
                  <a:pt x="17" y="780"/>
                  <a:pt x="17" y="783"/>
                  <a:pt x="17" y="786"/>
                </a:cubicBezTo>
                <a:cubicBezTo>
                  <a:pt x="17" y="833"/>
                  <a:pt x="21" y="880"/>
                  <a:pt x="30" y="927"/>
                </a:cubicBezTo>
                <a:cubicBezTo>
                  <a:pt x="30" y="931"/>
                  <a:pt x="27" y="936"/>
                  <a:pt x="23" y="937"/>
                </a:cubicBezTo>
                <a:cubicBezTo>
                  <a:pt x="22" y="937"/>
                  <a:pt x="22" y="937"/>
                  <a:pt x="21" y="937"/>
                </a:cubicBezTo>
                <a:close/>
                <a:moveTo>
                  <a:pt x="1539" y="602"/>
                </a:moveTo>
                <a:cubicBezTo>
                  <a:pt x="1535" y="602"/>
                  <a:pt x="1532" y="599"/>
                  <a:pt x="1531" y="595"/>
                </a:cubicBezTo>
                <a:cubicBezTo>
                  <a:pt x="1529" y="588"/>
                  <a:pt x="1527" y="581"/>
                  <a:pt x="1525" y="574"/>
                </a:cubicBezTo>
                <a:cubicBezTo>
                  <a:pt x="1524" y="569"/>
                  <a:pt x="1526" y="564"/>
                  <a:pt x="1531" y="563"/>
                </a:cubicBezTo>
                <a:cubicBezTo>
                  <a:pt x="1536" y="562"/>
                  <a:pt x="1540" y="565"/>
                  <a:pt x="1541" y="569"/>
                </a:cubicBezTo>
                <a:cubicBezTo>
                  <a:pt x="1544" y="576"/>
                  <a:pt x="1546" y="584"/>
                  <a:pt x="1547" y="591"/>
                </a:cubicBezTo>
                <a:cubicBezTo>
                  <a:pt x="1549" y="596"/>
                  <a:pt x="1546" y="600"/>
                  <a:pt x="1541" y="601"/>
                </a:cubicBezTo>
                <a:cubicBezTo>
                  <a:pt x="1541" y="602"/>
                  <a:pt x="1540" y="602"/>
                  <a:pt x="1539" y="602"/>
                </a:cubicBezTo>
                <a:close/>
                <a:moveTo>
                  <a:pt x="1514" y="521"/>
                </a:moveTo>
                <a:cubicBezTo>
                  <a:pt x="1510" y="521"/>
                  <a:pt x="1507" y="519"/>
                  <a:pt x="1506" y="515"/>
                </a:cubicBezTo>
                <a:cubicBezTo>
                  <a:pt x="1500" y="500"/>
                  <a:pt x="1494" y="485"/>
                  <a:pt x="1488" y="471"/>
                </a:cubicBezTo>
                <a:cubicBezTo>
                  <a:pt x="1478" y="450"/>
                  <a:pt x="1468" y="429"/>
                  <a:pt x="1456" y="409"/>
                </a:cubicBezTo>
                <a:cubicBezTo>
                  <a:pt x="1456" y="409"/>
                  <a:pt x="1456" y="409"/>
                  <a:pt x="1456" y="409"/>
                </a:cubicBezTo>
                <a:cubicBezTo>
                  <a:pt x="1419" y="343"/>
                  <a:pt x="1372" y="282"/>
                  <a:pt x="1317" y="229"/>
                </a:cubicBezTo>
                <a:cubicBezTo>
                  <a:pt x="1314" y="226"/>
                  <a:pt x="1311" y="224"/>
                  <a:pt x="1308" y="221"/>
                </a:cubicBezTo>
                <a:cubicBezTo>
                  <a:pt x="1304" y="218"/>
                  <a:pt x="1304" y="212"/>
                  <a:pt x="1307" y="209"/>
                </a:cubicBezTo>
                <a:cubicBezTo>
                  <a:pt x="1311" y="205"/>
                  <a:pt x="1316" y="205"/>
                  <a:pt x="1319" y="208"/>
                </a:cubicBezTo>
                <a:cubicBezTo>
                  <a:pt x="1322" y="211"/>
                  <a:pt x="1326" y="214"/>
                  <a:pt x="1329" y="217"/>
                </a:cubicBezTo>
                <a:cubicBezTo>
                  <a:pt x="1385" y="271"/>
                  <a:pt x="1433" y="333"/>
                  <a:pt x="1471" y="400"/>
                </a:cubicBezTo>
                <a:cubicBezTo>
                  <a:pt x="1471" y="400"/>
                  <a:pt x="1471" y="400"/>
                  <a:pt x="1471" y="400"/>
                </a:cubicBezTo>
                <a:cubicBezTo>
                  <a:pt x="1483" y="421"/>
                  <a:pt x="1494" y="442"/>
                  <a:pt x="1503" y="464"/>
                </a:cubicBezTo>
                <a:cubicBezTo>
                  <a:pt x="1510" y="479"/>
                  <a:pt x="1516" y="494"/>
                  <a:pt x="1522" y="509"/>
                </a:cubicBezTo>
                <a:cubicBezTo>
                  <a:pt x="1523" y="514"/>
                  <a:pt x="1521" y="519"/>
                  <a:pt x="1517" y="520"/>
                </a:cubicBezTo>
                <a:cubicBezTo>
                  <a:pt x="1516" y="521"/>
                  <a:pt x="1515" y="521"/>
                  <a:pt x="1514" y="521"/>
                </a:cubicBezTo>
                <a:close/>
                <a:moveTo>
                  <a:pt x="58" y="519"/>
                </a:moveTo>
                <a:cubicBezTo>
                  <a:pt x="57" y="519"/>
                  <a:pt x="56" y="519"/>
                  <a:pt x="55" y="519"/>
                </a:cubicBezTo>
                <a:cubicBezTo>
                  <a:pt x="51" y="517"/>
                  <a:pt x="48" y="512"/>
                  <a:pt x="50" y="508"/>
                </a:cubicBezTo>
                <a:cubicBezTo>
                  <a:pt x="53" y="501"/>
                  <a:pt x="55" y="494"/>
                  <a:pt x="58" y="487"/>
                </a:cubicBezTo>
                <a:cubicBezTo>
                  <a:pt x="60" y="482"/>
                  <a:pt x="65" y="480"/>
                  <a:pt x="69" y="482"/>
                </a:cubicBezTo>
                <a:cubicBezTo>
                  <a:pt x="74" y="484"/>
                  <a:pt x="76" y="489"/>
                  <a:pt x="74" y="493"/>
                </a:cubicBezTo>
                <a:cubicBezTo>
                  <a:pt x="71" y="500"/>
                  <a:pt x="68" y="507"/>
                  <a:pt x="66" y="514"/>
                </a:cubicBezTo>
                <a:cubicBezTo>
                  <a:pt x="65" y="517"/>
                  <a:pt x="61" y="519"/>
                  <a:pt x="58" y="519"/>
                </a:cubicBezTo>
                <a:close/>
                <a:moveTo>
                  <a:pt x="82" y="462"/>
                </a:moveTo>
                <a:cubicBezTo>
                  <a:pt x="81" y="462"/>
                  <a:pt x="80" y="462"/>
                  <a:pt x="79" y="461"/>
                </a:cubicBezTo>
                <a:cubicBezTo>
                  <a:pt x="74" y="459"/>
                  <a:pt x="72" y="454"/>
                  <a:pt x="74" y="450"/>
                </a:cubicBezTo>
                <a:cubicBezTo>
                  <a:pt x="109" y="376"/>
                  <a:pt x="156" y="308"/>
                  <a:pt x="212" y="247"/>
                </a:cubicBezTo>
                <a:cubicBezTo>
                  <a:pt x="212" y="247"/>
                  <a:pt x="212" y="247"/>
                  <a:pt x="212" y="247"/>
                </a:cubicBezTo>
                <a:cubicBezTo>
                  <a:pt x="218" y="241"/>
                  <a:pt x="224" y="235"/>
                  <a:pt x="230" y="229"/>
                </a:cubicBezTo>
                <a:cubicBezTo>
                  <a:pt x="252" y="207"/>
                  <a:pt x="276" y="186"/>
                  <a:pt x="301" y="167"/>
                </a:cubicBezTo>
                <a:cubicBezTo>
                  <a:pt x="304" y="164"/>
                  <a:pt x="310" y="164"/>
                  <a:pt x="313" y="168"/>
                </a:cubicBezTo>
                <a:cubicBezTo>
                  <a:pt x="316" y="172"/>
                  <a:pt x="315" y="177"/>
                  <a:pt x="311" y="180"/>
                </a:cubicBezTo>
                <a:cubicBezTo>
                  <a:pt x="287" y="199"/>
                  <a:pt x="264" y="220"/>
                  <a:pt x="242" y="241"/>
                </a:cubicBezTo>
                <a:cubicBezTo>
                  <a:pt x="236" y="247"/>
                  <a:pt x="230" y="253"/>
                  <a:pt x="225" y="259"/>
                </a:cubicBezTo>
                <a:cubicBezTo>
                  <a:pt x="225" y="259"/>
                  <a:pt x="225" y="259"/>
                  <a:pt x="225" y="259"/>
                </a:cubicBezTo>
                <a:cubicBezTo>
                  <a:pt x="169" y="318"/>
                  <a:pt x="124" y="385"/>
                  <a:pt x="90" y="457"/>
                </a:cubicBezTo>
                <a:cubicBezTo>
                  <a:pt x="88" y="460"/>
                  <a:pt x="85" y="462"/>
                  <a:pt x="82" y="462"/>
                </a:cubicBezTo>
                <a:close/>
                <a:moveTo>
                  <a:pt x="1284" y="197"/>
                </a:moveTo>
                <a:cubicBezTo>
                  <a:pt x="1282" y="197"/>
                  <a:pt x="1280" y="196"/>
                  <a:pt x="1278" y="195"/>
                </a:cubicBezTo>
                <a:cubicBezTo>
                  <a:pt x="1273" y="190"/>
                  <a:pt x="1267" y="185"/>
                  <a:pt x="1261" y="181"/>
                </a:cubicBezTo>
                <a:cubicBezTo>
                  <a:pt x="1257" y="178"/>
                  <a:pt x="1257" y="173"/>
                  <a:pt x="1260" y="169"/>
                </a:cubicBezTo>
                <a:cubicBezTo>
                  <a:pt x="1263" y="165"/>
                  <a:pt x="1268" y="165"/>
                  <a:pt x="1272" y="167"/>
                </a:cubicBezTo>
                <a:cubicBezTo>
                  <a:pt x="1278" y="172"/>
                  <a:pt x="1284" y="177"/>
                  <a:pt x="1289" y="182"/>
                </a:cubicBezTo>
                <a:cubicBezTo>
                  <a:pt x="1293" y="185"/>
                  <a:pt x="1293" y="190"/>
                  <a:pt x="1290" y="194"/>
                </a:cubicBezTo>
                <a:cubicBezTo>
                  <a:pt x="1289" y="196"/>
                  <a:pt x="1286" y="197"/>
                  <a:pt x="1284" y="197"/>
                </a:cubicBezTo>
                <a:close/>
                <a:moveTo>
                  <a:pt x="1216" y="146"/>
                </a:moveTo>
                <a:cubicBezTo>
                  <a:pt x="1214" y="146"/>
                  <a:pt x="1213" y="146"/>
                  <a:pt x="1211" y="145"/>
                </a:cubicBezTo>
                <a:cubicBezTo>
                  <a:pt x="1179" y="123"/>
                  <a:pt x="1144" y="104"/>
                  <a:pt x="1109" y="87"/>
                </a:cubicBezTo>
                <a:cubicBezTo>
                  <a:pt x="1109" y="87"/>
                  <a:pt x="1109" y="87"/>
                  <a:pt x="1109" y="87"/>
                </a:cubicBezTo>
                <a:cubicBezTo>
                  <a:pt x="1095" y="81"/>
                  <a:pt x="1082" y="75"/>
                  <a:pt x="1068" y="70"/>
                </a:cubicBezTo>
                <a:cubicBezTo>
                  <a:pt x="1007" y="46"/>
                  <a:pt x="944" y="30"/>
                  <a:pt x="878" y="22"/>
                </a:cubicBezTo>
                <a:cubicBezTo>
                  <a:pt x="874" y="21"/>
                  <a:pt x="870" y="17"/>
                  <a:pt x="871" y="12"/>
                </a:cubicBezTo>
                <a:cubicBezTo>
                  <a:pt x="872" y="8"/>
                  <a:pt x="876" y="4"/>
                  <a:pt x="880" y="5"/>
                </a:cubicBezTo>
                <a:cubicBezTo>
                  <a:pt x="947" y="13"/>
                  <a:pt x="1012" y="29"/>
                  <a:pt x="1074" y="54"/>
                </a:cubicBezTo>
                <a:cubicBezTo>
                  <a:pt x="1088" y="59"/>
                  <a:pt x="1102" y="65"/>
                  <a:pt x="1116" y="72"/>
                </a:cubicBezTo>
                <a:cubicBezTo>
                  <a:pt x="1116" y="72"/>
                  <a:pt x="1116" y="72"/>
                  <a:pt x="1116" y="72"/>
                </a:cubicBezTo>
                <a:cubicBezTo>
                  <a:pt x="1152" y="89"/>
                  <a:pt x="1187" y="108"/>
                  <a:pt x="1221" y="131"/>
                </a:cubicBezTo>
                <a:cubicBezTo>
                  <a:pt x="1225" y="133"/>
                  <a:pt x="1226" y="138"/>
                  <a:pt x="1223" y="142"/>
                </a:cubicBezTo>
                <a:cubicBezTo>
                  <a:pt x="1221" y="145"/>
                  <a:pt x="1219" y="146"/>
                  <a:pt x="1216" y="146"/>
                </a:cubicBezTo>
                <a:close/>
                <a:moveTo>
                  <a:pt x="356" y="145"/>
                </a:moveTo>
                <a:cubicBezTo>
                  <a:pt x="354" y="145"/>
                  <a:pt x="351" y="144"/>
                  <a:pt x="349" y="141"/>
                </a:cubicBezTo>
                <a:cubicBezTo>
                  <a:pt x="347" y="138"/>
                  <a:pt x="348" y="132"/>
                  <a:pt x="352" y="130"/>
                </a:cubicBezTo>
                <a:cubicBezTo>
                  <a:pt x="358" y="126"/>
                  <a:pt x="364" y="121"/>
                  <a:pt x="371" y="117"/>
                </a:cubicBezTo>
                <a:cubicBezTo>
                  <a:pt x="375" y="115"/>
                  <a:pt x="380" y="116"/>
                  <a:pt x="383" y="120"/>
                </a:cubicBezTo>
                <a:cubicBezTo>
                  <a:pt x="385" y="124"/>
                  <a:pt x="384" y="129"/>
                  <a:pt x="380" y="132"/>
                </a:cubicBezTo>
                <a:cubicBezTo>
                  <a:pt x="374" y="136"/>
                  <a:pt x="367" y="140"/>
                  <a:pt x="361" y="144"/>
                </a:cubicBezTo>
                <a:cubicBezTo>
                  <a:pt x="360" y="145"/>
                  <a:pt x="358" y="145"/>
                  <a:pt x="356" y="145"/>
                </a:cubicBezTo>
                <a:close/>
                <a:moveTo>
                  <a:pt x="410" y="113"/>
                </a:moveTo>
                <a:cubicBezTo>
                  <a:pt x="407" y="113"/>
                  <a:pt x="404" y="111"/>
                  <a:pt x="402" y="109"/>
                </a:cubicBezTo>
                <a:cubicBezTo>
                  <a:pt x="400" y="105"/>
                  <a:pt x="401" y="99"/>
                  <a:pt x="405" y="97"/>
                </a:cubicBezTo>
                <a:cubicBezTo>
                  <a:pt x="430" y="84"/>
                  <a:pt x="455" y="71"/>
                  <a:pt x="481" y="61"/>
                </a:cubicBezTo>
                <a:cubicBezTo>
                  <a:pt x="530" y="40"/>
                  <a:pt x="582" y="24"/>
                  <a:pt x="636" y="14"/>
                </a:cubicBezTo>
                <a:cubicBezTo>
                  <a:pt x="636" y="14"/>
                  <a:pt x="636" y="14"/>
                  <a:pt x="636" y="14"/>
                </a:cubicBezTo>
                <a:cubicBezTo>
                  <a:pt x="675" y="6"/>
                  <a:pt x="715" y="1"/>
                  <a:pt x="755" y="0"/>
                </a:cubicBezTo>
                <a:cubicBezTo>
                  <a:pt x="760" y="0"/>
                  <a:pt x="764" y="3"/>
                  <a:pt x="764" y="8"/>
                </a:cubicBezTo>
                <a:cubicBezTo>
                  <a:pt x="764" y="13"/>
                  <a:pt x="760" y="17"/>
                  <a:pt x="756" y="17"/>
                </a:cubicBezTo>
                <a:cubicBezTo>
                  <a:pt x="717" y="18"/>
                  <a:pt x="677" y="23"/>
                  <a:pt x="639" y="30"/>
                </a:cubicBezTo>
                <a:cubicBezTo>
                  <a:pt x="639" y="30"/>
                  <a:pt x="639" y="30"/>
                  <a:pt x="639" y="30"/>
                </a:cubicBezTo>
                <a:cubicBezTo>
                  <a:pt x="587" y="40"/>
                  <a:pt x="536" y="56"/>
                  <a:pt x="487" y="76"/>
                </a:cubicBezTo>
                <a:cubicBezTo>
                  <a:pt x="462" y="87"/>
                  <a:pt x="438" y="99"/>
                  <a:pt x="414" y="112"/>
                </a:cubicBezTo>
                <a:cubicBezTo>
                  <a:pt x="412" y="113"/>
                  <a:pt x="411" y="113"/>
                  <a:pt x="410" y="113"/>
                </a:cubicBezTo>
                <a:close/>
                <a:moveTo>
                  <a:pt x="840" y="18"/>
                </a:moveTo>
                <a:cubicBezTo>
                  <a:pt x="840" y="18"/>
                  <a:pt x="840" y="18"/>
                  <a:pt x="839" y="18"/>
                </a:cubicBezTo>
                <a:cubicBezTo>
                  <a:pt x="832" y="18"/>
                  <a:pt x="824" y="17"/>
                  <a:pt x="817" y="17"/>
                </a:cubicBezTo>
                <a:cubicBezTo>
                  <a:pt x="812" y="17"/>
                  <a:pt x="809" y="13"/>
                  <a:pt x="809" y="8"/>
                </a:cubicBezTo>
                <a:cubicBezTo>
                  <a:pt x="809" y="3"/>
                  <a:pt x="813" y="0"/>
                  <a:pt x="818" y="0"/>
                </a:cubicBezTo>
                <a:cubicBezTo>
                  <a:pt x="825" y="0"/>
                  <a:pt x="833" y="1"/>
                  <a:pt x="841" y="1"/>
                </a:cubicBezTo>
                <a:cubicBezTo>
                  <a:pt x="845" y="2"/>
                  <a:pt x="849" y="6"/>
                  <a:pt x="849" y="10"/>
                </a:cubicBezTo>
                <a:cubicBezTo>
                  <a:pt x="848" y="15"/>
                  <a:pt x="844" y="18"/>
                  <a:pt x="840"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E71E582D-7768-456D-B74A-CC782477C33A}"/>
              </a:ext>
            </a:extLst>
          </p:cNvPr>
          <p:cNvSpPr>
            <a:spLocks noEditPoints="1"/>
          </p:cNvSpPr>
          <p:nvPr/>
        </p:nvSpPr>
        <p:spPr bwMode="auto">
          <a:xfrm>
            <a:off x="-8125559" y="-29145"/>
            <a:ext cx="13241129" cy="13258784"/>
          </a:xfrm>
          <a:custGeom>
            <a:avLst/>
            <a:gdLst>
              <a:gd name="T0" fmla="*/ 733 w 1499"/>
              <a:gd name="T1" fmla="*/ 1483 h 1500"/>
              <a:gd name="T2" fmla="*/ 638 w 1499"/>
              <a:gd name="T3" fmla="*/ 1492 h 1500"/>
              <a:gd name="T4" fmla="*/ 639 w 1499"/>
              <a:gd name="T5" fmla="*/ 1475 h 1500"/>
              <a:gd name="T6" fmla="*/ 592 w 1499"/>
              <a:gd name="T7" fmla="*/ 1483 h 1500"/>
              <a:gd name="T8" fmla="*/ 601 w 1499"/>
              <a:gd name="T9" fmla="*/ 1470 h 1500"/>
              <a:gd name="T10" fmla="*/ 949 w 1499"/>
              <a:gd name="T11" fmla="*/ 1456 h 1500"/>
              <a:gd name="T12" fmla="*/ 952 w 1499"/>
              <a:gd name="T13" fmla="*/ 1472 h 1500"/>
              <a:gd name="T14" fmla="*/ 300 w 1499"/>
              <a:gd name="T15" fmla="*/ 1340 h 1500"/>
              <a:gd name="T16" fmla="*/ 1037 w 1499"/>
              <a:gd name="T17" fmla="*/ 1442 h 1500"/>
              <a:gd name="T18" fmla="*/ 1078 w 1499"/>
              <a:gd name="T19" fmla="*/ 1423 h 1500"/>
              <a:gd name="T20" fmla="*/ 1271 w 1499"/>
              <a:gd name="T21" fmla="*/ 1286 h 1500"/>
              <a:gd name="T22" fmla="*/ 272 w 1499"/>
              <a:gd name="T23" fmla="*/ 1325 h 1500"/>
              <a:gd name="T24" fmla="*/ 272 w 1499"/>
              <a:gd name="T25" fmla="*/ 1325 h 1500"/>
              <a:gd name="T26" fmla="*/ 201 w 1499"/>
              <a:gd name="T27" fmla="*/ 1248 h 1500"/>
              <a:gd name="T28" fmla="*/ 238 w 1499"/>
              <a:gd name="T29" fmla="*/ 1295 h 1500"/>
              <a:gd name="T30" fmla="*/ 1330 w 1499"/>
              <a:gd name="T31" fmla="*/ 1212 h 1500"/>
              <a:gd name="T32" fmla="*/ 170 w 1499"/>
              <a:gd name="T33" fmla="*/ 1226 h 1500"/>
              <a:gd name="T34" fmla="*/ 71 w 1499"/>
              <a:gd name="T35" fmla="*/ 1027 h 1500"/>
              <a:gd name="T36" fmla="*/ 1345 w 1499"/>
              <a:gd name="T37" fmla="*/ 1178 h 1500"/>
              <a:gd name="T38" fmla="*/ 1377 w 1499"/>
              <a:gd name="T39" fmla="*/ 1154 h 1500"/>
              <a:gd name="T40" fmla="*/ 1475 w 1499"/>
              <a:gd name="T41" fmla="*/ 941 h 1500"/>
              <a:gd name="T42" fmla="*/ 38 w 1499"/>
              <a:gd name="T43" fmla="*/ 980 h 1500"/>
              <a:gd name="T44" fmla="*/ 46 w 1499"/>
              <a:gd name="T45" fmla="*/ 993 h 1500"/>
              <a:gd name="T46" fmla="*/ 31 w 1499"/>
              <a:gd name="T47" fmla="*/ 895 h 1500"/>
              <a:gd name="T48" fmla="*/ 1470 w 1499"/>
              <a:gd name="T49" fmla="*/ 900 h 1500"/>
              <a:gd name="T50" fmla="*/ 1486 w 1499"/>
              <a:gd name="T51" fmla="*/ 897 h 1500"/>
              <a:gd name="T52" fmla="*/ 10 w 1499"/>
              <a:gd name="T53" fmla="*/ 625 h 1500"/>
              <a:gd name="T54" fmla="*/ 15 w 1499"/>
              <a:gd name="T55" fmla="*/ 861 h 1500"/>
              <a:gd name="T56" fmla="*/ 1498 w 1499"/>
              <a:gd name="T57" fmla="*/ 806 h 1500"/>
              <a:gd name="T58" fmla="*/ 1486 w 1499"/>
              <a:gd name="T59" fmla="*/ 663 h 1500"/>
              <a:gd name="T60" fmla="*/ 1473 w 1499"/>
              <a:gd name="T61" fmla="*/ 628 h 1500"/>
              <a:gd name="T62" fmla="*/ 1481 w 1499"/>
              <a:gd name="T63" fmla="*/ 635 h 1500"/>
              <a:gd name="T64" fmla="*/ 29 w 1499"/>
              <a:gd name="T65" fmla="*/ 574 h 1500"/>
              <a:gd name="T66" fmla="*/ 1381 w 1499"/>
              <a:gd name="T67" fmla="*/ 377 h 1500"/>
              <a:gd name="T68" fmla="*/ 1474 w 1499"/>
              <a:gd name="T69" fmla="*/ 590 h 1500"/>
              <a:gd name="T70" fmla="*/ 45 w 1499"/>
              <a:gd name="T71" fmla="*/ 493 h 1500"/>
              <a:gd name="T72" fmla="*/ 66 w 1499"/>
              <a:gd name="T73" fmla="*/ 461 h 1500"/>
              <a:gd name="T74" fmla="*/ 197 w 1499"/>
              <a:gd name="T75" fmla="*/ 269 h 1500"/>
              <a:gd name="T76" fmla="*/ 1331 w 1499"/>
              <a:gd name="T77" fmla="*/ 303 h 1500"/>
              <a:gd name="T78" fmla="*/ 1369 w 1499"/>
              <a:gd name="T79" fmla="*/ 341 h 1500"/>
              <a:gd name="T80" fmla="*/ 1315 w 1499"/>
              <a:gd name="T81" fmla="*/ 257 h 1500"/>
              <a:gd name="T82" fmla="*/ 215 w 1499"/>
              <a:gd name="T83" fmla="*/ 224 h 1500"/>
              <a:gd name="T84" fmla="*/ 1250 w 1499"/>
              <a:gd name="T85" fmla="*/ 214 h 1500"/>
              <a:gd name="T86" fmla="*/ 1284 w 1499"/>
              <a:gd name="T87" fmla="*/ 224 h 1500"/>
              <a:gd name="T88" fmla="*/ 248 w 1499"/>
              <a:gd name="T89" fmla="*/ 192 h 1500"/>
              <a:gd name="T90" fmla="*/ 325 w 1499"/>
              <a:gd name="T91" fmla="*/ 151 h 1500"/>
              <a:gd name="T92" fmla="*/ 524 w 1499"/>
              <a:gd name="T93" fmla="*/ 34 h 1500"/>
              <a:gd name="T94" fmla="*/ 325 w 1499"/>
              <a:gd name="T95" fmla="*/ 151 h 1500"/>
              <a:gd name="T96" fmla="*/ 1060 w 1499"/>
              <a:gd name="T97" fmla="*/ 67 h 1500"/>
              <a:gd name="T98" fmla="*/ 964 w 1499"/>
              <a:gd name="T99" fmla="*/ 40 h 1500"/>
              <a:gd name="T100" fmla="*/ 562 w 1499"/>
              <a:gd name="T101" fmla="*/ 32 h 1500"/>
              <a:gd name="T102" fmla="*/ 572 w 1499"/>
              <a:gd name="T103" fmla="*/ 39 h 1500"/>
              <a:gd name="T104" fmla="*/ 705 w 1499"/>
              <a:gd name="T105" fmla="*/ 18 h 1500"/>
              <a:gd name="T106" fmla="*/ 936 w 1499"/>
              <a:gd name="T107" fmla="*/ 26 h 1500"/>
              <a:gd name="T108" fmla="*/ 658 w 1499"/>
              <a:gd name="T109" fmla="*/ 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 h="1500">
                <a:moveTo>
                  <a:pt x="750" y="1500"/>
                </a:moveTo>
                <a:cubicBezTo>
                  <a:pt x="744" y="1500"/>
                  <a:pt x="738" y="1500"/>
                  <a:pt x="733" y="1500"/>
                </a:cubicBezTo>
                <a:cubicBezTo>
                  <a:pt x="716" y="1499"/>
                  <a:pt x="699" y="1498"/>
                  <a:pt x="682" y="1497"/>
                </a:cubicBezTo>
                <a:cubicBezTo>
                  <a:pt x="677" y="1497"/>
                  <a:pt x="674" y="1492"/>
                  <a:pt x="674" y="1488"/>
                </a:cubicBezTo>
                <a:cubicBezTo>
                  <a:pt x="675" y="1483"/>
                  <a:pt x="679" y="1480"/>
                  <a:pt x="684" y="1480"/>
                </a:cubicBezTo>
                <a:cubicBezTo>
                  <a:pt x="700" y="1482"/>
                  <a:pt x="717" y="1482"/>
                  <a:pt x="733" y="1483"/>
                </a:cubicBezTo>
                <a:cubicBezTo>
                  <a:pt x="739" y="1483"/>
                  <a:pt x="744" y="1483"/>
                  <a:pt x="750" y="1483"/>
                </a:cubicBezTo>
                <a:cubicBezTo>
                  <a:pt x="803" y="1483"/>
                  <a:pt x="855" y="1477"/>
                  <a:pt x="906" y="1466"/>
                </a:cubicBezTo>
                <a:cubicBezTo>
                  <a:pt x="911" y="1465"/>
                  <a:pt x="915" y="1468"/>
                  <a:pt x="916" y="1473"/>
                </a:cubicBezTo>
                <a:cubicBezTo>
                  <a:pt x="917" y="1477"/>
                  <a:pt x="914" y="1482"/>
                  <a:pt x="910" y="1483"/>
                </a:cubicBezTo>
                <a:cubicBezTo>
                  <a:pt x="857" y="1494"/>
                  <a:pt x="804" y="1500"/>
                  <a:pt x="750" y="1500"/>
                </a:cubicBezTo>
                <a:close/>
                <a:moveTo>
                  <a:pt x="638" y="1492"/>
                </a:moveTo>
                <a:cubicBezTo>
                  <a:pt x="638" y="1492"/>
                  <a:pt x="637" y="1492"/>
                  <a:pt x="637" y="1492"/>
                </a:cubicBezTo>
                <a:cubicBezTo>
                  <a:pt x="637" y="1491"/>
                  <a:pt x="637" y="1491"/>
                  <a:pt x="637" y="1491"/>
                </a:cubicBezTo>
                <a:cubicBezTo>
                  <a:pt x="634" y="1491"/>
                  <a:pt x="632" y="1490"/>
                  <a:pt x="631" y="1488"/>
                </a:cubicBezTo>
                <a:cubicBezTo>
                  <a:pt x="630" y="1486"/>
                  <a:pt x="629" y="1484"/>
                  <a:pt x="630" y="1482"/>
                </a:cubicBezTo>
                <a:cubicBezTo>
                  <a:pt x="630" y="1477"/>
                  <a:pt x="634" y="1474"/>
                  <a:pt x="639" y="1475"/>
                </a:cubicBezTo>
                <a:cubicBezTo>
                  <a:pt x="639" y="1475"/>
                  <a:pt x="639" y="1475"/>
                  <a:pt x="639" y="1475"/>
                </a:cubicBezTo>
                <a:cubicBezTo>
                  <a:pt x="639" y="1475"/>
                  <a:pt x="639" y="1475"/>
                  <a:pt x="639" y="1475"/>
                </a:cubicBezTo>
                <a:cubicBezTo>
                  <a:pt x="641" y="1475"/>
                  <a:pt x="643" y="1476"/>
                  <a:pt x="645" y="1478"/>
                </a:cubicBezTo>
                <a:cubicBezTo>
                  <a:pt x="646" y="1480"/>
                  <a:pt x="647" y="1482"/>
                  <a:pt x="646" y="1484"/>
                </a:cubicBezTo>
                <a:cubicBezTo>
                  <a:pt x="646" y="1489"/>
                  <a:pt x="642" y="1492"/>
                  <a:pt x="638" y="1492"/>
                </a:cubicBezTo>
                <a:close/>
                <a:moveTo>
                  <a:pt x="593" y="1484"/>
                </a:moveTo>
                <a:cubicBezTo>
                  <a:pt x="593" y="1484"/>
                  <a:pt x="592" y="1483"/>
                  <a:pt x="592" y="1483"/>
                </a:cubicBezTo>
                <a:cubicBezTo>
                  <a:pt x="577" y="1480"/>
                  <a:pt x="562" y="1476"/>
                  <a:pt x="547" y="1472"/>
                </a:cubicBezTo>
                <a:cubicBezTo>
                  <a:pt x="545" y="1472"/>
                  <a:pt x="543" y="1470"/>
                  <a:pt x="542" y="1468"/>
                </a:cubicBezTo>
                <a:cubicBezTo>
                  <a:pt x="541" y="1466"/>
                  <a:pt x="541" y="1464"/>
                  <a:pt x="541" y="1462"/>
                </a:cubicBezTo>
                <a:cubicBezTo>
                  <a:pt x="543" y="1458"/>
                  <a:pt x="547" y="1455"/>
                  <a:pt x="552" y="1456"/>
                </a:cubicBezTo>
                <a:cubicBezTo>
                  <a:pt x="566" y="1460"/>
                  <a:pt x="581" y="1464"/>
                  <a:pt x="595" y="1467"/>
                </a:cubicBezTo>
                <a:cubicBezTo>
                  <a:pt x="597" y="1467"/>
                  <a:pt x="599" y="1469"/>
                  <a:pt x="601" y="1470"/>
                </a:cubicBezTo>
                <a:cubicBezTo>
                  <a:pt x="602" y="1472"/>
                  <a:pt x="602" y="1475"/>
                  <a:pt x="602" y="1477"/>
                </a:cubicBezTo>
                <a:cubicBezTo>
                  <a:pt x="601" y="1481"/>
                  <a:pt x="597" y="1484"/>
                  <a:pt x="593" y="1484"/>
                </a:cubicBezTo>
                <a:close/>
                <a:moveTo>
                  <a:pt x="952" y="1472"/>
                </a:moveTo>
                <a:cubicBezTo>
                  <a:pt x="948" y="1472"/>
                  <a:pt x="945" y="1470"/>
                  <a:pt x="944" y="1466"/>
                </a:cubicBezTo>
                <a:cubicBezTo>
                  <a:pt x="943" y="1464"/>
                  <a:pt x="943" y="1462"/>
                  <a:pt x="944" y="1460"/>
                </a:cubicBezTo>
                <a:cubicBezTo>
                  <a:pt x="946" y="1458"/>
                  <a:pt x="947" y="1456"/>
                  <a:pt x="949" y="1456"/>
                </a:cubicBezTo>
                <a:cubicBezTo>
                  <a:pt x="964" y="1452"/>
                  <a:pt x="978" y="1447"/>
                  <a:pt x="992" y="1442"/>
                </a:cubicBezTo>
                <a:cubicBezTo>
                  <a:pt x="996" y="1441"/>
                  <a:pt x="1001" y="1443"/>
                  <a:pt x="1003" y="1447"/>
                </a:cubicBezTo>
                <a:cubicBezTo>
                  <a:pt x="1005" y="1452"/>
                  <a:pt x="1002" y="1457"/>
                  <a:pt x="998" y="1458"/>
                </a:cubicBezTo>
                <a:cubicBezTo>
                  <a:pt x="983" y="1463"/>
                  <a:pt x="969" y="1468"/>
                  <a:pt x="954" y="1472"/>
                </a:cubicBezTo>
                <a:cubicBezTo>
                  <a:pt x="954" y="1472"/>
                  <a:pt x="954" y="1472"/>
                  <a:pt x="954" y="1472"/>
                </a:cubicBezTo>
                <a:cubicBezTo>
                  <a:pt x="953" y="1472"/>
                  <a:pt x="953" y="1472"/>
                  <a:pt x="952" y="1472"/>
                </a:cubicBezTo>
                <a:close/>
                <a:moveTo>
                  <a:pt x="506" y="1459"/>
                </a:moveTo>
                <a:cubicBezTo>
                  <a:pt x="505" y="1459"/>
                  <a:pt x="504" y="1459"/>
                  <a:pt x="504" y="1459"/>
                </a:cubicBezTo>
                <a:cubicBezTo>
                  <a:pt x="486" y="1453"/>
                  <a:pt x="468" y="1446"/>
                  <a:pt x="451" y="1438"/>
                </a:cubicBezTo>
                <a:cubicBezTo>
                  <a:pt x="399" y="1415"/>
                  <a:pt x="348" y="1386"/>
                  <a:pt x="302" y="1352"/>
                </a:cubicBezTo>
                <a:cubicBezTo>
                  <a:pt x="302" y="1352"/>
                  <a:pt x="302" y="1352"/>
                  <a:pt x="302" y="1352"/>
                </a:cubicBezTo>
                <a:cubicBezTo>
                  <a:pt x="298" y="1349"/>
                  <a:pt x="298" y="1344"/>
                  <a:pt x="300" y="1340"/>
                </a:cubicBezTo>
                <a:cubicBezTo>
                  <a:pt x="303" y="1336"/>
                  <a:pt x="309" y="1336"/>
                  <a:pt x="312" y="1338"/>
                </a:cubicBezTo>
                <a:cubicBezTo>
                  <a:pt x="358" y="1372"/>
                  <a:pt x="406" y="1400"/>
                  <a:pt x="458" y="1423"/>
                </a:cubicBezTo>
                <a:cubicBezTo>
                  <a:pt x="475" y="1430"/>
                  <a:pt x="492" y="1437"/>
                  <a:pt x="509" y="1443"/>
                </a:cubicBezTo>
                <a:cubicBezTo>
                  <a:pt x="514" y="1444"/>
                  <a:pt x="516" y="1449"/>
                  <a:pt x="514" y="1453"/>
                </a:cubicBezTo>
                <a:cubicBezTo>
                  <a:pt x="513" y="1457"/>
                  <a:pt x="510" y="1459"/>
                  <a:pt x="506" y="1459"/>
                </a:cubicBezTo>
                <a:close/>
                <a:moveTo>
                  <a:pt x="1037" y="1442"/>
                </a:moveTo>
                <a:cubicBezTo>
                  <a:pt x="1034" y="1442"/>
                  <a:pt x="1031" y="1440"/>
                  <a:pt x="1029" y="1437"/>
                </a:cubicBezTo>
                <a:cubicBezTo>
                  <a:pt x="1028" y="1433"/>
                  <a:pt x="1030" y="1428"/>
                  <a:pt x="1034" y="1426"/>
                </a:cubicBezTo>
                <a:cubicBezTo>
                  <a:pt x="1038" y="1424"/>
                  <a:pt x="1043" y="1426"/>
                  <a:pt x="1045" y="1431"/>
                </a:cubicBezTo>
                <a:cubicBezTo>
                  <a:pt x="1047" y="1435"/>
                  <a:pt x="1045" y="1440"/>
                  <a:pt x="1040" y="1442"/>
                </a:cubicBezTo>
                <a:cubicBezTo>
                  <a:pt x="1039" y="1442"/>
                  <a:pt x="1038" y="1442"/>
                  <a:pt x="1037" y="1442"/>
                </a:cubicBezTo>
                <a:close/>
                <a:moveTo>
                  <a:pt x="1078" y="1423"/>
                </a:moveTo>
                <a:cubicBezTo>
                  <a:pt x="1075" y="1423"/>
                  <a:pt x="1072" y="1422"/>
                  <a:pt x="1071" y="1419"/>
                </a:cubicBezTo>
                <a:cubicBezTo>
                  <a:pt x="1069" y="1415"/>
                  <a:pt x="1070" y="1409"/>
                  <a:pt x="1075" y="1407"/>
                </a:cubicBezTo>
                <a:cubicBezTo>
                  <a:pt x="1139" y="1376"/>
                  <a:pt x="1198" y="1335"/>
                  <a:pt x="1250" y="1286"/>
                </a:cubicBezTo>
                <a:cubicBezTo>
                  <a:pt x="1253" y="1283"/>
                  <a:pt x="1255" y="1281"/>
                  <a:pt x="1257" y="1279"/>
                </a:cubicBezTo>
                <a:cubicBezTo>
                  <a:pt x="1260" y="1276"/>
                  <a:pt x="1266" y="1276"/>
                  <a:pt x="1269" y="1280"/>
                </a:cubicBezTo>
                <a:cubicBezTo>
                  <a:pt x="1270" y="1281"/>
                  <a:pt x="1271" y="1283"/>
                  <a:pt x="1271" y="1286"/>
                </a:cubicBezTo>
                <a:cubicBezTo>
                  <a:pt x="1271" y="1288"/>
                  <a:pt x="1270" y="1290"/>
                  <a:pt x="1269" y="1292"/>
                </a:cubicBezTo>
                <a:cubicBezTo>
                  <a:pt x="1267" y="1294"/>
                  <a:pt x="1264" y="1296"/>
                  <a:pt x="1262" y="1298"/>
                </a:cubicBezTo>
                <a:cubicBezTo>
                  <a:pt x="1208" y="1348"/>
                  <a:pt x="1148" y="1390"/>
                  <a:pt x="1082" y="1423"/>
                </a:cubicBezTo>
                <a:cubicBezTo>
                  <a:pt x="1082" y="1423"/>
                  <a:pt x="1082" y="1423"/>
                  <a:pt x="1082" y="1423"/>
                </a:cubicBezTo>
                <a:cubicBezTo>
                  <a:pt x="1081" y="1423"/>
                  <a:pt x="1080" y="1423"/>
                  <a:pt x="1078" y="1423"/>
                </a:cubicBezTo>
                <a:close/>
                <a:moveTo>
                  <a:pt x="272" y="1325"/>
                </a:moveTo>
                <a:cubicBezTo>
                  <a:pt x="270" y="1325"/>
                  <a:pt x="268" y="1325"/>
                  <a:pt x="266" y="1323"/>
                </a:cubicBezTo>
                <a:cubicBezTo>
                  <a:pt x="265" y="1322"/>
                  <a:pt x="264" y="1320"/>
                  <a:pt x="263" y="1318"/>
                </a:cubicBezTo>
                <a:cubicBezTo>
                  <a:pt x="263" y="1315"/>
                  <a:pt x="264" y="1313"/>
                  <a:pt x="265" y="1312"/>
                </a:cubicBezTo>
                <a:cubicBezTo>
                  <a:pt x="268" y="1308"/>
                  <a:pt x="274" y="1308"/>
                  <a:pt x="277" y="1310"/>
                </a:cubicBezTo>
                <a:cubicBezTo>
                  <a:pt x="281" y="1314"/>
                  <a:pt x="281" y="1319"/>
                  <a:pt x="278" y="1322"/>
                </a:cubicBezTo>
                <a:cubicBezTo>
                  <a:pt x="277" y="1324"/>
                  <a:pt x="274" y="1325"/>
                  <a:pt x="272" y="1325"/>
                </a:cubicBezTo>
                <a:close/>
                <a:moveTo>
                  <a:pt x="238" y="1295"/>
                </a:moveTo>
                <a:cubicBezTo>
                  <a:pt x="236" y="1295"/>
                  <a:pt x="234" y="1294"/>
                  <a:pt x="232" y="1293"/>
                </a:cubicBezTo>
                <a:cubicBezTo>
                  <a:pt x="226" y="1287"/>
                  <a:pt x="219" y="1280"/>
                  <a:pt x="213" y="1274"/>
                </a:cubicBezTo>
                <a:cubicBezTo>
                  <a:pt x="209" y="1270"/>
                  <a:pt x="205" y="1265"/>
                  <a:pt x="200" y="1260"/>
                </a:cubicBezTo>
                <a:cubicBezTo>
                  <a:pt x="200" y="1260"/>
                  <a:pt x="200" y="1260"/>
                  <a:pt x="200" y="1260"/>
                </a:cubicBezTo>
                <a:cubicBezTo>
                  <a:pt x="197" y="1257"/>
                  <a:pt x="197" y="1251"/>
                  <a:pt x="201" y="1248"/>
                </a:cubicBezTo>
                <a:cubicBezTo>
                  <a:pt x="204" y="1245"/>
                  <a:pt x="209" y="1245"/>
                  <a:pt x="213" y="1249"/>
                </a:cubicBezTo>
                <a:cubicBezTo>
                  <a:pt x="217" y="1254"/>
                  <a:pt x="221" y="1258"/>
                  <a:pt x="226" y="1262"/>
                </a:cubicBezTo>
                <a:cubicBezTo>
                  <a:pt x="232" y="1269"/>
                  <a:pt x="238" y="1275"/>
                  <a:pt x="244" y="1281"/>
                </a:cubicBezTo>
                <a:cubicBezTo>
                  <a:pt x="246" y="1282"/>
                  <a:pt x="247" y="1284"/>
                  <a:pt x="247" y="1287"/>
                </a:cubicBezTo>
                <a:cubicBezTo>
                  <a:pt x="247" y="1289"/>
                  <a:pt x="246" y="1291"/>
                  <a:pt x="244" y="1293"/>
                </a:cubicBezTo>
                <a:cubicBezTo>
                  <a:pt x="243" y="1294"/>
                  <a:pt x="240" y="1295"/>
                  <a:pt x="238" y="1295"/>
                </a:cubicBezTo>
                <a:close/>
                <a:moveTo>
                  <a:pt x="1294" y="1262"/>
                </a:moveTo>
                <a:cubicBezTo>
                  <a:pt x="1292" y="1262"/>
                  <a:pt x="1290" y="1261"/>
                  <a:pt x="1289" y="1259"/>
                </a:cubicBezTo>
                <a:cubicBezTo>
                  <a:pt x="1287" y="1258"/>
                  <a:pt x="1286" y="1256"/>
                  <a:pt x="1286" y="1253"/>
                </a:cubicBezTo>
                <a:cubicBezTo>
                  <a:pt x="1286" y="1251"/>
                  <a:pt x="1287" y="1249"/>
                  <a:pt x="1288" y="1247"/>
                </a:cubicBezTo>
                <a:cubicBezTo>
                  <a:pt x="1298" y="1237"/>
                  <a:pt x="1308" y="1225"/>
                  <a:pt x="1318" y="1214"/>
                </a:cubicBezTo>
                <a:cubicBezTo>
                  <a:pt x="1320" y="1210"/>
                  <a:pt x="1326" y="1210"/>
                  <a:pt x="1330" y="1212"/>
                </a:cubicBezTo>
                <a:cubicBezTo>
                  <a:pt x="1331" y="1214"/>
                  <a:pt x="1332" y="1216"/>
                  <a:pt x="1333" y="1218"/>
                </a:cubicBezTo>
                <a:cubicBezTo>
                  <a:pt x="1333" y="1220"/>
                  <a:pt x="1332" y="1223"/>
                  <a:pt x="1331" y="1224"/>
                </a:cubicBezTo>
                <a:cubicBezTo>
                  <a:pt x="1321" y="1236"/>
                  <a:pt x="1311" y="1248"/>
                  <a:pt x="1301" y="1259"/>
                </a:cubicBezTo>
                <a:cubicBezTo>
                  <a:pt x="1299" y="1261"/>
                  <a:pt x="1297" y="1262"/>
                  <a:pt x="1294" y="1262"/>
                </a:cubicBezTo>
                <a:close/>
                <a:moveTo>
                  <a:pt x="177" y="1229"/>
                </a:moveTo>
                <a:cubicBezTo>
                  <a:pt x="174" y="1229"/>
                  <a:pt x="172" y="1228"/>
                  <a:pt x="170" y="1226"/>
                </a:cubicBezTo>
                <a:cubicBezTo>
                  <a:pt x="122" y="1167"/>
                  <a:pt x="83" y="1103"/>
                  <a:pt x="55" y="1033"/>
                </a:cubicBezTo>
                <a:cubicBezTo>
                  <a:pt x="55" y="1032"/>
                  <a:pt x="54" y="1031"/>
                  <a:pt x="54" y="1030"/>
                </a:cubicBezTo>
                <a:cubicBezTo>
                  <a:pt x="52" y="1025"/>
                  <a:pt x="54" y="1021"/>
                  <a:pt x="58" y="1019"/>
                </a:cubicBezTo>
                <a:cubicBezTo>
                  <a:pt x="63" y="1017"/>
                  <a:pt x="68" y="1019"/>
                  <a:pt x="69" y="1023"/>
                </a:cubicBezTo>
                <a:cubicBezTo>
                  <a:pt x="70" y="1024"/>
                  <a:pt x="70" y="1025"/>
                  <a:pt x="70" y="1026"/>
                </a:cubicBezTo>
                <a:cubicBezTo>
                  <a:pt x="71" y="1027"/>
                  <a:pt x="71" y="1027"/>
                  <a:pt x="71" y="1027"/>
                </a:cubicBezTo>
                <a:cubicBezTo>
                  <a:pt x="98" y="1095"/>
                  <a:pt x="136" y="1158"/>
                  <a:pt x="183" y="1215"/>
                </a:cubicBezTo>
                <a:cubicBezTo>
                  <a:pt x="186" y="1219"/>
                  <a:pt x="186" y="1224"/>
                  <a:pt x="182" y="1227"/>
                </a:cubicBezTo>
                <a:cubicBezTo>
                  <a:pt x="180" y="1228"/>
                  <a:pt x="179" y="1229"/>
                  <a:pt x="177" y="1229"/>
                </a:cubicBezTo>
                <a:close/>
                <a:moveTo>
                  <a:pt x="1352" y="1192"/>
                </a:moveTo>
                <a:cubicBezTo>
                  <a:pt x="1350" y="1192"/>
                  <a:pt x="1348" y="1191"/>
                  <a:pt x="1347" y="1190"/>
                </a:cubicBezTo>
                <a:cubicBezTo>
                  <a:pt x="1343" y="1187"/>
                  <a:pt x="1342" y="1182"/>
                  <a:pt x="1345" y="1178"/>
                </a:cubicBezTo>
                <a:cubicBezTo>
                  <a:pt x="1345" y="1178"/>
                  <a:pt x="1345" y="1178"/>
                  <a:pt x="1345" y="1178"/>
                </a:cubicBezTo>
                <a:cubicBezTo>
                  <a:pt x="1345" y="1178"/>
                  <a:pt x="1345" y="1178"/>
                  <a:pt x="1345" y="1178"/>
                </a:cubicBezTo>
                <a:cubicBezTo>
                  <a:pt x="1348" y="1174"/>
                  <a:pt x="1353" y="1174"/>
                  <a:pt x="1357" y="1176"/>
                </a:cubicBezTo>
                <a:cubicBezTo>
                  <a:pt x="1360" y="1179"/>
                  <a:pt x="1361" y="1184"/>
                  <a:pt x="1359" y="1188"/>
                </a:cubicBezTo>
                <a:cubicBezTo>
                  <a:pt x="1357" y="1190"/>
                  <a:pt x="1354" y="1192"/>
                  <a:pt x="1352" y="1192"/>
                </a:cubicBezTo>
                <a:close/>
                <a:moveTo>
                  <a:pt x="1377" y="1154"/>
                </a:moveTo>
                <a:cubicBezTo>
                  <a:pt x="1375" y="1154"/>
                  <a:pt x="1374" y="1154"/>
                  <a:pt x="1373" y="1153"/>
                </a:cubicBezTo>
                <a:cubicBezTo>
                  <a:pt x="1369" y="1150"/>
                  <a:pt x="1367" y="1145"/>
                  <a:pt x="1370" y="1141"/>
                </a:cubicBezTo>
                <a:cubicBezTo>
                  <a:pt x="1387" y="1114"/>
                  <a:pt x="1402" y="1086"/>
                  <a:pt x="1416" y="1057"/>
                </a:cubicBezTo>
                <a:cubicBezTo>
                  <a:pt x="1433" y="1019"/>
                  <a:pt x="1448" y="978"/>
                  <a:pt x="1459" y="937"/>
                </a:cubicBezTo>
                <a:cubicBezTo>
                  <a:pt x="1460" y="932"/>
                  <a:pt x="1465" y="930"/>
                  <a:pt x="1469" y="931"/>
                </a:cubicBezTo>
                <a:cubicBezTo>
                  <a:pt x="1474" y="932"/>
                  <a:pt x="1476" y="937"/>
                  <a:pt x="1475" y="941"/>
                </a:cubicBezTo>
                <a:cubicBezTo>
                  <a:pt x="1464" y="983"/>
                  <a:pt x="1449" y="1025"/>
                  <a:pt x="1431" y="1064"/>
                </a:cubicBezTo>
                <a:cubicBezTo>
                  <a:pt x="1417" y="1094"/>
                  <a:pt x="1402" y="1123"/>
                  <a:pt x="1384" y="1150"/>
                </a:cubicBezTo>
                <a:cubicBezTo>
                  <a:pt x="1383" y="1153"/>
                  <a:pt x="1380" y="1154"/>
                  <a:pt x="1377" y="1154"/>
                </a:cubicBezTo>
                <a:close/>
                <a:moveTo>
                  <a:pt x="46" y="993"/>
                </a:moveTo>
                <a:cubicBezTo>
                  <a:pt x="42" y="993"/>
                  <a:pt x="39" y="990"/>
                  <a:pt x="38" y="987"/>
                </a:cubicBezTo>
                <a:cubicBezTo>
                  <a:pt x="37" y="985"/>
                  <a:pt x="37" y="982"/>
                  <a:pt x="38" y="980"/>
                </a:cubicBezTo>
                <a:cubicBezTo>
                  <a:pt x="39" y="978"/>
                  <a:pt x="41" y="977"/>
                  <a:pt x="43" y="976"/>
                </a:cubicBezTo>
                <a:cubicBezTo>
                  <a:pt x="48" y="975"/>
                  <a:pt x="52" y="977"/>
                  <a:pt x="54" y="981"/>
                </a:cubicBezTo>
                <a:cubicBezTo>
                  <a:pt x="54" y="981"/>
                  <a:pt x="54" y="981"/>
                  <a:pt x="54" y="981"/>
                </a:cubicBezTo>
                <a:cubicBezTo>
                  <a:pt x="54" y="981"/>
                  <a:pt x="54" y="981"/>
                  <a:pt x="54" y="981"/>
                </a:cubicBezTo>
                <a:cubicBezTo>
                  <a:pt x="55" y="986"/>
                  <a:pt x="53" y="991"/>
                  <a:pt x="49" y="992"/>
                </a:cubicBezTo>
                <a:cubicBezTo>
                  <a:pt x="48" y="992"/>
                  <a:pt x="47" y="993"/>
                  <a:pt x="46" y="993"/>
                </a:cubicBezTo>
                <a:close/>
                <a:moveTo>
                  <a:pt x="33" y="949"/>
                </a:moveTo>
                <a:cubicBezTo>
                  <a:pt x="29" y="949"/>
                  <a:pt x="26" y="947"/>
                  <a:pt x="25" y="943"/>
                </a:cubicBezTo>
                <a:cubicBezTo>
                  <a:pt x="21" y="928"/>
                  <a:pt x="17" y="913"/>
                  <a:pt x="14" y="898"/>
                </a:cubicBezTo>
                <a:cubicBezTo>
                  <a:pt x="14" y="896"/>
                  <a:pt x="14" y="894"/>
                  <a:pt x="16" y="892"/>
                </a:cubicBezTo>
                <a:cubicBezTo>
                  <a:pt x="17" y="890"/>
                  <a:pt x="19" y="889"/>
                  <a:pt x="21" y="888"/>
                </a:cubicBezTo>
                <a:cubicBezTo>
                  <a:pt x="26" y="887"/>
                  <a:pt x="30" y="891"/>
                  <a:pt x="31" y="895"/>
                </a:cubicBezTo>
                <a:cubicBezTo>
                  <a:pt x="34" y="910"/>
                  <a:pt x="37" y="924"/>
                  <a:pt x="41" y="939"/>
                </a:cubicBezTo>
                <a:cubicBezTo>
                  <a:pt x="42" y="943"/>
                  <a:pt x="40" y="948"/>
                  <a:pt x="35" y="949"/>
                </a:cubicBezTo>
                <a:cubicBezTo>
                  <a:pt x="34" y="949"/>
                  <a:pt x="34" y="949"/>
                  <a:pt x="33" y="949"/>
                </a:cubicBezTo>
                <a:close/>
                <a:moveTo>
                  <a:pt x="1477" y="903"/>
                </a:moveTo>
                <a:cubicBezTo>
                  <a:pt x="1477" y="903"/>
                  <a:pt x="1476" y="903"/>
                  <a:pt x="1476" y="903"/>
                </a:cubicBezTo>
                <a:cubicBezTo>
                  <a:pt x="1473" y="903"/>
                  <a:pt x="1471" y="901"/>
                  <a:pt x="1470" y="900"/>
                </a:cubicBezTo>
                <a:cubicBezTo>
                  <a:pt x="1469" y="898"/>
                  <a:pt x="1468" y="895"/>
                  <a:pt x="1469" y="893"/>
                </a:cubicBezTo>
                <a:cubicBezTo>
                  <a:pt x="1472" y="879"/>
                  <a:pt x="1474" y="864"/>
                  <a:pt x="1476" y="849"/>
                </a:cubicBezTo>
                <a:cubicBezTo>
                  <a:pt x="1477" y="845"/>
                  <a:pt x="1481" y="841"/>
                  <a:pt x="1486" y="842"/>
                </a:cubicBezTo>
                <a:cubicBezTo>
                  <a:pt x="1488" y="842"/>
                  <a:pt x="1490" y="843"/>
                  <a:pt x="1491" y="845"/>
                </a:cubicBezTo>
                <a:cubicBezTo>
                  <a:pt x="1493" y="847"/>
                  <a:pt x="1493" y="849"/>
                  <a:pt x="1493" y="851"/>
                </a:cubicBezTo>
                <a:cubicBezTo>
                  <a:pt x="1491" y="866"/>
                  <a:pt x="1488" y="882"/>
                  <a:pt x="1486" y="897"/>
                </a:cubicBezTo>
                <a:cubicBezTo>
                  <a:pt x="1485" y="897"/>
                  <a:pt x="1485" y="897"/>
                  <a:pt x="1485" y="897"/>
                </a:cubicBezTo>
                <a:cubicBezTo>
                  <a:pt x="1485" y="901"/>
                  <a:pt x="1481" y="903"/>
                  <a:pt x="1477" y="903"/>
                </a:cubicBezTo>
                <a:close/>
                <a:moveTo>
                  <a:pt x="15" y="861"/>
                </a:moveTo>
                <a:cubicBezTo>
                  <a:pt x="11" y="861"/>
                  <a:pt x="7" y="857"/>
                  <a:pt x="7" y="853"/>
                </a:cubicBezTo>
                <a:cubicBezTo>
                  <a:pt x="2" y="819"/>
                  <a:pt x="0" y="784"/>
                  <a:pt x="0" y="750"/>
                </a:cubicBezTo>
                <a:cubicBezTo>
                  <a:pt x="0" y="708"/>
                  <a:pt x="3" y="666"/>
                  <a:pt x="10" y="625"/>
                </a:cubicBezTo>
                <a:cubicBezTo>
                  <a:pt x="11" y="621"/>
                  <a:pt x="15" y="618"/>
                  <a:pt x="20" y="618"/>
                </a:cubicBezTo>
                <a:cubicBezTo>
                  <a:pt x="24" y="619"/>
                  <a:pt x="28" y="624"/>
                  <a:pt x="27" y="628"/>
                </a:cubicBezTo>
                <a:cubicBezTo>
                  <a:pt x="20" y="668"/>
                  <a:pt x="17" y="709"/>
                  <a:pt x="17" y="750"/>
                </a:cubicBezTo>
                <a:cubicBezTo>
                  <a:pt x="17" y="784"/>
                  <a:pt x="19" y="818"/>
                  <a:pt x="24" y="851"/>
                </a:cubicBezTo>
                <a:cubicBezTo>
                  <a:pt x="24" y="856"/>
                  <a:pt x="21" y="860"/>
                  <a:pt x="16" y="861"/>
                </a:cubicBezTo>
                <a:cubicBezTo>
                  <a:pt x="16" y="861"/>
                  <a:pt x="16" y="861"/>
                  <a:pt x="15" y="861"/>
                </a:cubicBezTo>
                <a:close/>
                <a:moveTo>
                  <a:pt x="1489" y="814"/>
                </a:moveTo>
                <a:cubicBezTo>
                  <a:pt x="1489" y="814"/>
                  <a:pt x="1489" y="814"/>
                  <a:pt x="1489" y="814"/>
                </a:cubicBezTo>
                <a:cubicBezTo>
                  <a:pt x="1486" y="814"/>
                  <a:pt x="1484" y="813"/>
                  <a:pt x="1483" y="811"/>
                </a:cubicBezTo>
                <a:cubicBezTo>
                  <a:pt x="1481" y="809"/>
                  <a:pt x="1481" y="807"/>
                  <a:pt x="1481" y="805"/>
                </a:cubicBezTo>
                <a:cubicBezTo>
                  <a:pt x="1481" y="800"/>
                  <a:pt x="1485" y="796"/>
                  <a:pt x="1490" y="797"/>
                </a:cubicBezTo>
                <a:cubicBezTo>
                  <a:pt x="1495" y="797"/>
                  <a:pt x="1498" y="801"/>
                  <a:pt x="1498" y="806"/>
                </a:cubicBezTo>
                <a:cubicBezTo>
                  <a:pt x="1497" y="810"/>
                  <a:pt x="1494" y="814"/>
                  <a:pt x="1489" y="814"/>
                </a:cubicBezTo>
                <a:close/>
                <a:moveTo>
                  <a:pt x="1491" y="725"/>
                </a:moveTo>
                <a:cubicBezTo>
                  <a:pt x="1486" y="725"/>
                  <a:pt x="1482" y="721"/>
                  <a:pt x="1482" y="716"/>
                </a:cubicBezTo>
                <a:cubicBezTo>
                  <a:pt x="1481" y="702"/>
                  <a:pt x="1480" y="687"/>
                  <a:pt x="1479" y="672"/>
                </a:cubicBezTo>
                <a:cubicBezTo>
                  <a:pt x="1479" y="670"/>
                  <a:pt x="1479" y="667"/>
                  <a:pt x="1481" y="666"/>
                </a:cubicBezTo>
                <a:cubicBezTo>
                  <a:pt x="1482" y="664"/>
                  <a:pt x="1484" y="663"/>
                  <a:pt x="1486" y="663"/>
                </a:cubicBezTo>
                <a:cubicBezTo>
                  <a:pt x="1491" y="662"/>
                  <a:pt x="1495" y="665"/>
                  <a:pt x="1496" y="670"/>
                </a:cubicBezTo>
                <a:cubicBezTo>
                  <a:pt x="1497" y="685"/>
                  <a:pt x="1498" y="700"/>
                  <a:pt x="1499" y="716"/>
                </a:cubicBezTo>
                <a:cubicBezTo>
                  <a:pt x="1499" y="720"/>
                  <a:pt x="1496" y="724"/>
                  <a:pt x="1491" y="725"/>
                </a:cubicBezTo>
                <a:cubicBezTo>
                  <a:pt x="1491" y="725"/>
                  <a:pt x="1491" y="725"/>
                  <a:pt x="1491" y="725"/>
                </a:cubicBezTo>
                <a:close/>
                <a:moveTo>
                  <a:pt x="1481" y="635"/>
                </a:moveTo>
                <a:cubicBezTo>
                  <a:pt x="1477" y="635"/>
                  <a:pt x="1473" y="632"/>
                  <a:pt x="1473" y="628"/>
                </a:cubicBezTo>
                <a:cubicBezTo>
                  <a:pt x="1472" y="625"/>
                  <a:pt x="1473" y="623"/>
                  <a:pt x="1474" y="621"/>
                </a:cubicBezTo>
                <a:cubicBezTo>
                  <a:pt x="1475" y="619"/>
                  <a:pt x="1477" y="618"/>
                  <a:pt x="1480" y="618"/>
                </a:cubicBezTo>
                <a:cubicBezTo>
                  <a:pt x="1484" y="617"/>
                  <a:pt x="1489" y="620"/>
                  <a:pt x="1489" y="625"/>
                </a:cubicBezTo>
                <a:cubicBezTo>
                  <a:pt x="1490" y="627"/>
                  <a:pt x="1489" y="629"/>
                  <a:pt x="1488" y="631"/>
                </a:cubicBezTo>
                <a:cubicBezTo>
                  <a:pt x="1487" y="633"/>
                  <a:pt x="1485" y="634"/>
                  <a:pt x="1482" y="635"/>
                </a:cubicBezTo>
                <a:cubicBezTo>
                  <a:pt x="1482" y="635"/>
                  <a:pt x="1482" y="635"/>
                  <a:pt x="1481" y="635"/>
                </a:cubicBezTo>
                <a:close/>
                <a:moveTo>
                  <a:pt x="27" y="591"/>
                </a:moveTo>
                <a:cubicBezTo>
                  <a:pt x="27" y="591"/>
                  <a:pt x="27" y="591"/>
                  <a:pt x="27" y="591"/>
                </a:cubicBezTo>
                <a:cubicBezTo>
                  <a:pt x="27" y="591"/>
                  <a:pt x="27" y="591"/>
                  <a:pt x="27" y="591"/>
                </a:cubicBezTo>
                <a:cubicBezTo>
                  <a:pt x="27" y="591"/>
                  <a:pt x="26" y="591"/>
                  <a:pt x="25" y="591"/>
                </a:cubicBezTo>
                <a:cubicBezTo>
                  <a:pt x="21" y="590"/>
                  <a:pt x="18" y="585"/>
                  <a:pt x="19" y="580"/>
                </a:cubicBezTo>
                <a:cubicBezTo>
                  <a:pt x="20" y="576"/>
                  <a:pt x="25" y="573"/>
                  <a:pt x="29" y="574"/>
                </a:cubicBezTo>
                <a:cubicBezTo>
                  <a:pt x="34" y="575"/>
                  <a:pt x="37" y="580"/>
                  <a:pt x="35" y="584"/>
                </a:cubicBezTo>
                <a:cubicBezTo>
                  <a:pt x="35" y="588"/>
                  <a:pt x="31" y="591"/>
                  <a:pt x="27" y="591"/>
                </a:cubicBezTo>
                <a:close/>
                <a:moveTo>
                  <a:pt x="1472" y="590"/>
                </a:moveTo>
                <a:cubicBezTo>
                  <a:pt x="1468" y="590"/>
                  <a:pt x="1465" y="588"/>
                  <a:pt x="1464" y="584"/>
                </a:cubicBezTo>
                <a:cubicBezTo>
                  <a:pt x="1453" y="535"/>
                  <a:pt x="1436" y="488"/>
                  <a:pt x="1416" y="443"/>
                </a:cubicBezTo>
                <a:cubicBezTo>
                  <a:pt x="1405" y="420"/>
                  <a:pt x="1394" y="398"/>
                  <a:pt x="1381" y="377"/>
                </a:cubicBezTo>
                <a:cubicBezTo>
                  <a:pt x="1379" y="373"/>
                  <a:pt x="1380" y="368"/>
                  <a:pt x="1384" y="365"/>
                </a:cubicBezTo>
                <a:cubicBezTo>
                  <a:pt x="1388" y="363"/>
                  <a:pt x="1393" y="364"/>
                  <a:pt x="1396" y="368"/>
                </a:cubicBezTo>
                <a:cubicBezTo>
                  <a:pt x="1408" y="390"/>
                  <a:pt x="1420" y="413"/>
                  <a:pt x="1431" y="436"/>
                </a:cubicBezTo>
                <a:cubicBezTo>
                  <a:pt x="1452" y="481"/>
                  <a:pt x="1469" y="530"/>
                  <a:pt x="1480" y="579"/>
                </a:cubicBezTo>
                <a:cubicBezTo>
                  <a:pt x="1480" y="580"/>
                  <a:pt x="1480" y="580"/>
                  <a:pt x="1480" y="580"/>
                </a:cubicBezTo>
                <a:cubicBezTo>
                  <a:pt x="1481" y="584"/>
                  <a:pt x="1479" y="589"/>
                  <a:pt x="1474" y="590"/>
                </a:cubicBezTo>
                <a:cubicBezTo>
                  <a:pt x="1473" y="590"/>
                  <a:pt x="1473" y="590"/>
                  <a:pt x="1472" y="590"/>
                </a:cubicBezTo>
                <a:close/>
                <a:moveTo>
                  <a:pt x="39" y="547"/>
                </a:moveTo>
                <a:cubicBezTo>
                  <a:pt x="38" y="547"/>
                  <a:pt x="37" y="547"/>
                  <a:pt x="36" y="547"/>
                </a:cubicBezTo>
                <a:cubicBezTo>
                  <a:pt x="34" y="546"/>
                  <a:pt x="32" y="545"/>
                  <a:pt x="31" y="543"/>
                </a:cubicBezTo>
                <a:cubicBezTo>
                  <a:pt x="30" y="541"/>
                  <a:pt x="30" y="538"/>
                  <a:pt x="31" y="536"/>
                </a:cubicBezTo>
                <a:cubicBezTo>
                  <a:pt x="35" y="522"/>
                  <a:pt x="40" y="507"/>
                  <a:pt x="45" y="493"/>
                </a:cubicBezTo>
                <a:cubicBezTo>
                  <a:pt x="47" y="488"/>
                  <a:pt x="52" y="486"/>
                  <a:pt x="56" y="488"/>
                </a:cubicBezTo>
                <a:cubicBezTo>
                  <a:pt x="60" y="489"/>
                  <a:pt x="63" y="494"/>
                  <a:pt x="61" y="499"/>
                </a:cubicBezTo>
                <a:cubicBezTo>
                  <a:pt x="56" y="513"/>
                  <a:pt x="51" y="527"/>
                  <a:pt x="47" y="541"/>
                </a:cubicBezTo>
                <a:cubicBezTo>
                  <a:pt x="46" y="545"/>
                  <a:pt x="42" y="547"/>
                  <a:pt x="39" y="547"/>
                </a:cubicBezTo>
                <a:close/>
                <a:moveTo>
                  <a:pt x="70" y="462"/>
                </a:moveTo>
                <a:cubicBezTo>
                  <a:pt x="69" y="462"/>
                  <a:pt x="67" y="462"/>
                  <a:pt x="66" y="461"/>
                </a:cubicBezTo>
                <a:cubicBezTo>
                  <a:pt x="64" y="461"/>
                  <a:pt x="63" y="459"/>
                  <a:pt x="62" y="457"/>
                </a:cubicBezTo>
                <a:cubicBezTo>
                  <a:pt x="61" y="455"/>
                  <a:pt x="61" y="452"/>
                  <a:pt x="62" y="450"/>
                </a:cubicBezTo>
                <a:cubicBezTo>
                  <a:pt x="93" y="380"/>
                  <a:pt x="134" y="316"/>
                  <a:pt x="184" y="258"/>
                </a:cubicBezTo>
                <a:cubicBezTo>
                  <a:pt x="184" y="258"/>
                  <a:pt x="184" y="258"/>
                  <a:pt x="184" y="258"/>
                </a:cubicBezTo>
                <a:cubicBezTo>
                  <a:pt x="187" y="254"/>
                  <a:pt x="193" y="254"/>
                  <a:pt x="196" y="257"/>
                </a:cubicBezTo>
                <a:cubicBezTo>
                  <a:pt x="199" y="260"/>
                  <a:pt x="200" y="265"/>
                  <a:pt x="197" y="269"/>
                </a:cubicBezTo>
                <a:cubicBezTo>
                  <a:pt x="147" y="325"/>
                  <a:pt x="107" y="389"/>
                  <a:pt x="78" y="457"/>
                </a:cubicBezTo>
                <a:cubicBezTo>
                  <a:pt x="76" y="460"/>
                  <a:pt x="73" y="462"/>
                  <a:pt x="70" y="462"/>
                </a:cubicBezTo>
                <a:close/>
                <a:moveTo>
                  <a:pt x="1364" y="343"/>
                </a:moveTo>
                <a:cubicBezTo>
                  <a:pt x="1364" y="343"/>
                  <a:pt x="1364" y="343"/>
                  <a:pt x="1364" y="343"/>
                </a:cubicBezTo>
                <a:cubicBezTo>
                  <a:pt x="1361" y="343"/>
                  <a:pt x="1359" y="341"/>
                  <a:pt x="1357" y="339"/>
                </a:cubicBezTo>
                <a:cubicBezTo>
                  <a:pt x="1349" y="327"/>
                  <a:pt x="1340" y="315"/>
                  <a:pt x="1331" y="303"/>
                </a:cubicBezTo>
                <a:cubicBezTo>
                  <a:pt x="1328" y="299"/>
                  <a:pt x="1329" y="294"/>
                  <a:pt x="1332" y="291"/>
                </a:cubicBezTo>
                <a:cubicBezTo>
                  <a:pt x="1336" y="288"/>
                  <a:pt x="1341" y="289"/>
                  <a:pt x="1344" y="293"/>
                </a:cubicBezTo>
                <a:cubicBezTo>
                  <a:pt x="1353" y="304"/>
                  <a:pt x="1362" y="317"/>
                  <a:pt x="1371" y="330"/>
                </a:cubicBezTo>
                <a:cubicBezTo>
                  <a:pt x="1371" y="330"/>
                  <a:pt x="1371" y="330"/>
                  <a:pt x="1371" y="330"/>
                </a:cubicBezTo>
                <a:cubicBezTo>
                  <a:pt x="1372" y="332"/>
                  <a:pt x="1373" y="334"/>
                  <a:pt x="1372" y="336"/>
                </a:cubicBezTo>
                <a:cubicBezTo>
                  <a:pt x="1372" y="338"/>
                  <a:pt x="1371" y="340"/>
                  <a:pt x="1369" y="341"/>
                </a:cubicBezTo>
                <a:cubicBezTo>
                  <a:pt x="1367" y="342"/>
                  <a:pt x="1366" y="343"/>
                  <a:pt x="1364" y="343"/>
                </a:cubicBezTo>
                <a:close/>
                <a:moveTo>
                  <a:pt x="1309" y="271"/>
                </a:moveTo>
                <a:cubicBezTo>
                  <a:pt x="1306" y="271"/>
                  <a:pt x="1304" y="270"/>
                  <a:pt x="1302" y="268"/>
                </a:cubicBezTo>
                <a:cubicBezTo>
                  <a:pt x="1301" y="267"/>
                  <a:pt x="1300" y="264"/>
                  <a:pt x="1300" y="262"/>
                </a:cubicBezTo>
                <a:cubicBezTo>
                  <a:pt x="1300" y="260"/>
                  <a:pt x="1301" y="258"/>
                  <a:pt x="1303" y="256"/>
                </a:cubicBezTo>
                <a:cubicBezTo>
                  <a:pt x="1307" y="253"/>
                  <a:pt x="1312" y="254"/>
                  <a:pt x="1315" y="257"/>
                </a:cubicBezTo>
                <a:cubicBezTo>
                  <a:pt x="1315" y="257"/>
                  <a:pt x="1315" y="257"/>
                  <a:pt x="1315" y="257"/>
                </a:cubicBezTo>
                <a:cubicBezTo>
                  <a:pt x="1318" y="261"/>
                  <a:pt x="1318" y="266"/>
                  <a:pt x="1314" y="269"/>
                </a:cubicBezTo>
                <a:cubicBezTo>
                  <a:pt x="1313" y="270"/>
                  <a:pt x="1311" y="271"/>
                  <a:pt x="1309" y="271"/>
                </a:cubicBezTo>
                <a:close/>
                <a:moveTo>
                  <a:pt x="221" y="238"/>
                </a:moveTo>
                <a:cubicBezTo>
                  <a:pt x="219" y="238"/>
                  <a:pt x="217" y="238"/>
                  <a:pt x="215" y="236"/>
                </a:cubicBezTo>
                <a:cubicBezTo>
                  <a:pt x="212" y="233"/>
                  <a:pt x="212" y="227"/>
                  <a:pt x="215" y="224"/>
                </a:cubicBezTo>
                <a:cubicBezTo>
                  <a:pt x="218" y="221"/>
                  <a:pt x="224" y="221"/>
                  <a:pt x="227" y="224"/>
                </a:cubicBezTo>
                <a:cubicBezTo>
                  <a:pt x="230" y="227"/>
                  <a:pt x="230" y="233"/>
                  <a:pt x="227" y="236"/>
                </a:cubicBezTo>
                <a:cubicBezTo>
                  <a:pt x="226" y="238"/>
                  <a:pt x="223" y="238"/>
                  <a:pt x="221" y="238"/>
                </a:cubicBezTo>
                <a:close/>
                <a:moveTo>
                  <a:pt x="1278" y="238"/>
                </a:moveTo>
                <a:cubicBezTo>
                  <a:pt x="1276" y="238"/>
                  <a:pt x="1274" y="237"/>
                  <a:pt x="1272" y="236"/>
                </a:cubicBezTo>
                <a:cubicBezTo>
                  <a:pt x="1265" y="228"/>
                  <a:pt x="1257" y="221"/>
                  <a:pt x="1250" y="214"/>
                </a:cubicBezTo>
                <a:cubicBezTo>
                  <a:pt x="1203" y="170"/>
                  <a:pt x="1150" y="133"/>
                  <a:pt x="1093" y="102"/>
                </a:cubicBezTo>
                <a:cubicBezTo>
                  <a:pt x="1091" y="101"/>
                  <a:pt x="1090" y="99"/>
                  <a:pt x="1089" y="97"/>
                </a:cubicBezTo>
                <a:cubicBezTo>
                  <a:pt x="1089" y="95"/>
                  <a:pt x="1089" y="93"/>
                  <a:pt x="1090" y="91"/>
                </a:cubicBezTo>
                <a:cubicBezTo>
                  <a:pt x="1092" y="87"/>
                  <a:pt x="1097" y="85"/>
                  <a:pt x="1101" y="87"/>
                </a:cubicBezTo>
                <a:cubicBezTo>
                  <a:pt x="1160" y="118"/>
                  <a:pt x="1214" y="157"/>
                  <a:pt x="1262" y="202"/>
                </a:cubicBezTo>
                <a:cubicBezTo>
                  <a:pt x="1269" y="209"/>
                  <a:pt x="1277" y="216"/>
                  <a:pt x="1284" y="224"/>
                </a:cubicBezTo>
                <a:cubicBezTo>
                  <a:pt x="1287" y="227"/>
                  <a:pt x="1287" y="232"/>
                  <a:pt x="1284" y="236"/>
                </a:cubicBezTo>
                <a:cubicBezTo>
                  <a:pt x="1282" y="237"/>
                  <a:pt x="1280" y="238"/>
                  <a:pt x="1278" y="238"/>
                </a:cubicBezTo>
                <a:close/>
                <a:moveTo>
                  <a:pt x="254" y="207"/>
                </a:moveTo>
                <a:cubicBezTo>
                  <a:pt x="251" y="207"/>
                  <a:pt x="249" y="206"/>
                  <a:pt x="247" y="204"/>
                </a:cubicBezTo>
                <a:cubicBezTo>
                  <a:pt x="246" y="203"/>
                  <a:pt x="245" y="201"/>
                  <a:pt x="245" y="198"/>
                </a:cubicBezTo>
                <a:cubicBezTo>
                  <a:pt x="245" y="196"/>
                  <a:pt x="246" y="194"/>
                  <a:pt x="248" y="192"/>
                </a:cubicBezTo>
                <a:cubicBezTo>
                  <a:pt x="259" y="182"/>
                  <a:pt x="271" y="172"/>
                  <a:pt x="283" y="163"/>
                </a:cubicBezTo>
                <a:cubicBezTo>
                  <a:pt x="287" y="160"/>
                  <a:pt x="292" y="161"/>
                  <a:pt x="295" y="164"/>
                </a:cubicBezTo>
                <a:cubicBezTo>
                  <a:pt x="298" y="168"/>
                  <a:pt x="297" y="173"/>
                  <a:pt x="294" y="176"/>
                </a:cubicBezTo>
                <a:cubicBezTo>
                  <a:pt x="282" y="185"/>
                  <a:pt x="270" y="195"/>
                  <a:pt x="259" y="205"/>
                </a:cubicBezTo>
                <a:cubicBezTo>
                  <a:pt x="258" y="206"/>
                  <a:pt x="256" y="207"/>
                  <a:pt x="254" y="207"/>
                </a:cubicBezTo>
                <a:close/>
                <a:moveTo>
                  <a:pt x="325" y="151"/>
                </a:moveTo>
                <a:cubicBezTo>
                  <a:pt x="322" y="151"/>
                  <a:pt x="319" y="150"/>
                  <a:pt x="318" y="147"/>
                </a:cubicBezTo>
                <a:cubicBezTo>
                  <a:pt x="316" y="145"/>
                  <a:pt x="316" y="143"/>
                  <a:pt x="316" y="141"/>
                </a:cubicBezTo>
                <a:cubicBezTo>
                  <a:pt x="317" y="139"/>
                  <a:pt x="318" y="137"/>
                  <a:pt x="320" y="135"/>
                </a:cubicBezTo>
                <a:cubicBezTo>
                  <a:pt x="361" y="106"/>
                  <a:pt x="405" y="82"/>
                  <a:pt x="451" y="62"/>
                </a:cubicBezTo>
                <a:cubicBezTo>
                  <a:pt x="475" y="52"/>
                  <a:pt x="499" y="42"/>
                  <a:pt x="524" y="34"/>
                </a:cubicBezTo>
                <a:cubicBezTo>
                  <a:pt x="524" y="34"/>
                  <a:pt x="524" y="34"/>
                  <a:pt x="524" y="34"/>
                </a:cubicBezTo>
                <a:cubicBezTo>
                  <a:pt x="524" y="34"/>
                  <a:pt x="524" y="34"/>
                  <a:pt x="524" y="34"/>
                </a:cubicBezTo>
                <a:cubicBezTo>
                  <a:pt x="529" y="33"/>
                  <a:pt x="533" y="36"/>
                  <a:pt x="535" y="40"/>
                </a:cubicBezTo>
                <a:cubicBezTo>
                  <a:pt x="536" y="44"/>
                  <a:pt x="534" y="49"/>
                  <a:pt x="529" y="51"/>
                </a:cubicBezTo>
                <a:cubicBezTo>
                  <a:pt x="505" y="58"/>
                  <a:pt x="481" y="67"/>
                  <a:pt x="458" y="77"/>
                </a:cubicBezTo>
                <a:cubicBezTo>
                  <a:pt x="413" y="97"/>
                  <a:pt x="370" y="121"/>
                  <a:pt x="329" y="149"/>
                </a:cubicBezTo>
                <a:cubicBezTo>
                  <a:pt x="328" y="150"/>
                  <a:pt x="326" y="151"/>
                  <a:pt x="325" y="151"/>
                </a:cubicBezTo>
                <a:close/>
                <a:moveTo>
                  <a:pt x="1057" y="83"/>
                </a:moveTo>
                <a:cubicBezTo>
                  <a:pt x="1056" y="83"/>
                  <a:pt x="1054" y="83"/>
                  <a:pt x="1053" y="82"/>
                </a:cubicBezTo>
                <a:cubicBezTo>
                  <a:pt x="1040" y="76"/>
                  <a:pt x="1026" y="70"/>
                  <a:pt x="1012" y="65"/>
                </a:cubicBezTo>
                <a:cubicBezTo>
                  <a:pt x="1008" y="64"/>
                  <a:pt x="1005" y="59"/>
                  <a:pt x="1007" y="54"/>
                </a:cubicBezTo>
                <a:cubicBezTo>
                  <a:pt x="1009" y="50"/>
                  <a:pt x="1014" y="48"/>
                  <a:pt x="1018" y="49"/>
                </a:cubicBezTo>
                <a:cubicBezTo>
                  <a:pt x="1032" y="55"/>
                  <a:pt x="1046" y="61"/>
                  <a:pt x="1060" y="67"/>
                </a:cubicBezTo>
                <a:cubicBezTo>
                  <a:pt x="1065" y="69"/>
                  <a:pt x="1066" y="74"/>
                  <a:pt x="1064" y="78"/>
                </a:cubicBezTo>
                <a:cubicBezTo>
                  <a:pt x="1063" y="81"/>
                  <a:pt x="1060" y="83"/>
                  <a:pt x="1057" y="83"/>
                </a:cubicBezTo>
                <a:close/>
                <a:moveTo>
                  <a:pt x="972" y="51"/>
                </a:moveTo>
                <a:cubicBezTo>
                  <a:pt x="971" y="51"/>
                  <a:pt x="971" y="51"/>
                  <a:pt x="970" y="50"/>
                </a:cubicBezTo>
                <a:cubicBezTo>
                  <a:pt x="968" y="50"/>
                  <a:pt x="966" y="48"/>
                  <a:pt x="965" y="46"/>
                </a:cubicBezTo>
                <a:cubicBezTo>
                  <a:pt x="964" y="44"/>
                  <a:pt x="964" y="42"/>
                  <a:pt x="964" y="40"/>
                </a:cubicBezTo>
                <a:cubicBezTo>
                  <a:pt x="966" y="35"/>
                  <a:pt x="970" y="33"/>
                  <a:pt x="975" y="34"/>
                </a:cubicBezTo>
                <a:cubicBezTo>
                  <a:pt x="979" y="36"/>
                  <a:pt x="982" y="40"/>
                  <a:pt x="980" y="45"/>
                </a:cubicBezTo>
                <a:cubicBezTo>
                  <a:pt x="979" y="48"/>
                  <a:pt x="976" y="51"/>
                  <a:pt x="972" y="51"/>
                </a:cubicBezTo>
                <a:close/>
                <a:moveTo>
                  <a:pt x="570" y="39"/>
                </a:moveTo>
                <a:cubicBezTo>
                  <a:pt x="570" y="39"/>
                  <a:pt x="570" y="39"/>
                  <a:pt x="570" y="39"/>
                </a:cubicBezTo>
                <a:cubicBezTo>
                  <a:pt x="566" y="39"/>
                  <a:pt x="563" y="36"/>
                  <a:pt x="562" y="32"/>
                </a:cubicBezTo>
                <a:cubicBezTo>
                  <a:pt x="561" y="28"/>
                  <a:pt x="564" y="23"/>
                  <a:pt x="568" y="22"/>
                </a:cubicBezTo>
                <a:cubicBezTo>
                  <a:pt x="573" y="21"/>
                  <a:pt x="577" y="24"/>
                  <a:pt x="578" y="28"/>
                </a:cubicBezTo>
                <a:cubicBezTo>
                  <a:pt x="579" y="31"/>
                  <a:pt x="579" y="33"/>
                  <a:pt x="577" y="35"/>
                </a:cubicBezTo>
                <a:cubicBezTo>
                  <a:pt x="577" y="36"/>
                  <a:pt x="575" y="37"/>
                  <a:pt x="573" y="38"/>
                </a:cubicBezTo>
                <a:cubicBezTo>
                  <a:pt x="574" y="38"/>
                  <a:pt x="574" y="38"/>
                  <a:pt x="574" y="38"/>
                </a:cubicBezTo>
                <a:cubicBezTo>
                  <a:pt x="572" y="39"/>
                  <a:pt x="572" y="39"/>
                  <a:pt x="572" y="39"/>
                </a:cubicBezTo>
                <a:cubicBezTo>
                  <a:pt x="572" y="39"/>
                  <a:pt x="571" y="39"/>
                  <a:pt x="570" y="39"/>
                </a:cubicBezTo>
                <a:close/>
                <a:moveTo>
                  <a:pt x="929" y="39"/>
                </a:moveTo>
                <a:cubicBezTo>
                  <a:pt x="928" y="39"/>
                  <a:pt x="927" y="39"/>
                  <a:pt x="927" y="38"/>
                </a:cubicBezTo>
                <a:cubicBezTo>
                  <a:pt x="869" y="24"/>
                  <a:pt x="810" y="17"/>
                  <a:pt x="750" y="17"/>
                </a:cubicBezTo>
                <a:cubicBezTo>
                  <a:pt x="744" y="17"/>
                  <a:pt x="738" y="17"/>
                  <a:pt x="733" y="17"/>
                </a:cubicBezTo>
                <a:cubicBezTo>
                  <a:pt x="724" y="17"/>
                  <a:pt x="714" y="18"/>
                  <a:pt x="705" y="18"/>
                </a:cubicBezTo>
                <a:cubicBezTo>
                  <a:pt x="700" y="19"/>
                  <a:pt x="696" y="15"/>
                  <a:pt x="696" y="10"/>
                </a:cubicBezTo>
                <a:cubicBezTo>
                  <a:pt x="695" y="6"/>
                  <a:pt x="699" y="2"/>
                  <a:pt x="704" y="1"/>
                </a:cubicBezTo>
                <a:cubicBezTo>
                  <a:pt x="713" y="1"/>
                  <a:pt x="723" y="0"/>
                  <a:pt x="733" y="0"/>
                </a:cubicBezTo>
                <a:cubicBezTo>
                  <a:pt x="738" y="0"/>
                  <a:pt x="744" y="0"/>
                  <a:pt x="750" y="0"/>
                </a:cubicBezTo>
                <a:cubicBezTo>
                  <a:pt x="811" y="0"/>
                  <a:pt x="872" y="7"/>
                  <a:pt x="931" y="22"/>
                </a:cubicBezTo>
                <a:cubicBezTo>
                  <a:pt x="933" y="23"/>
                  <a:pt x="935" y="24"/>
                  <a:pt x="936" y="26"/>
                </a:cubicBezTo>
                <a:cubicBezTo>
                  <a:pt x="937" y="28"/>
                  <a:pt x="938" y="30"/>
                  <a:pt x="937" y="32"/>
                </a:cubicBezTo>
                <a:cubicBezTo>
                  <a:pt x="936" y="36"/>
                  <a:pt x="933" y="39"/>
                  <a:pt x="929" y="39"/>
                </a:cubicBezTo>
                <a:close/>
                <a:moveTo>
                  <a:pt x="614" y="29"/>
                </a:moveTo>
                <a:cubicBezTo>
                  <a:pt x="610" y="29"/>
                  <a:pt x="607" y="26"/>
                  <a:pt x="606" y="22"/>
                </a:cubicBezTo>
                <a:cubicBezTo>
                  <a:pt x="605" y="18"/>
                  <a:pt x="608" y="13"/>
                  <a:pt x="613" y="12"/>
                </a:cubicBezTo>
                <a:cubicBezTo>
                  <a:pt x="628" y="10"/>
                  <a:pt x="643" y="7"/>
                  <a:pt x="658" y="6"/>
                </a:cubicBezTo>
                <a:cubicBezTo>
                  <a:pt x="658" y="6"/>
                  <a:pt x="658" y="6"/>
                  <a:pt x="658" y="6"/>
                </a:cubicBezTo>
                <a:cubicBezTo>
                  <a:pt x="663" y="5"/>
                  <a:pt x="667" y="8"/>
                  <a:pt x="668" y="13"/>
                </a:cubicBezTo>
                <a:cubicBezTo>
                  <a:pt x="668" y="18"/>
                  <a:pt x="665" y="22"/>
                  <a:pt x="660" y="22"/>
                </a:cubicBezTo>
                <a:cubicBezTo>
                  <a:pt x="645" y="24"/>
                  <a:pt x="631" y="26"/>
                  <a:pt x="616" y="29"/>
                </a:cubicBezTo>
                <a:cubicBezTo>
                  <a:pt x="615" y="29"/>
                  <a:pt x="615" y="29"/>
                  <a:pt x="614"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7" name="Straight Connector 16">
            <a:extLst>
              <a:ext uri="{FF2B5EF4-FFF2-40B4-BE49-F238E27FC236}">
                <a16:creationId xmlns:a16="http://schemas.microsoft.com/office/drawing/2014/main" id="{33B4BE1A-D35A-E448-8930-6F76AC0AF7F5}"/>
              </a:ext>
            </a:extLst>
          </p:cNvPr>
          <p:cNvCxnSpPr>
            <a:cxnSpLocks/>
          </p:cNvCxnSpPr>
          <p:nvPr/>
        </p:nvCxnSpPr>
        <p:spPr>
          <a:xfrm>
            <a:off x="0" y="6858000"/>
            <a:ext cx="21778459" cy="0"/>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1419D1B-D9AC-C94A-9E9E-A60583F50EC4}"/>
              </a:ext>
            </a:extLst>
          </p:cNvPr>
          <p:cNvSpPr/>
          <p:nvPr/>
        </p:nvSpPr>
        <p:spPr>
          <a:xfrm>
            <a:off x="21778459" y="6335486"/>
            <a:ext cx="1045028" cy="1045028"/>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63FD478F-07E8-F540-80BD-29516AF70A5C}"/>
              </a:ext>
            </a:extLst>
          </p:cNvPr>
          <p:cNvSpPr>
            <a:spLocks noEditPoints="1"/>
          </p:cNvSpPr>
          <p:nvPr/>
        </p:nvSpPr>
        <p:spPr bwMode="auto">
          <a:xfrm>
            <a:off x="20873418" y="6560975"/>
            <a:ext cx="651169" cy="594050"/>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3DAF4C9-9002-D845-8A6A-FA40E0CE7B2C}"/>
              </a:ext>
            </a:extLst>
          </p:cNvPr>
          <p:cNvSpPr txBox="1"/>
          <p:nvPr/>
        </p:nvSpPr>
        <p:spPr>
          <a:xfrm>
            <a:off x="8821225" y="2542268"/>
            <a:ext cx="11123711" cy="3793218"/>
          </a:xfrm>
          <a:prstGeom prst="rect">
            <a:avLst/>
          </a:prstGeom>
          <a:solidFill>
            <a:schemeClr val="bg1"/>
          </a:solidFill>
        </p:spPr>
        <p:txBody>
          <a:bodyPr wrap="square" rtlCol="0">
            <a:spAutoFit/>
          </a:bodyPr>
          <a:lstStyle/>
          <a:p>
            <a:pPr algn="ctr">
              <a:lnSpc>
                <a:spcPct val="150000"/>
              </a:lnSpc>
            </a:pPr>
            <a:r>
              <a:rPr lang="en-US" sz="9600" b="1" dirty="0">
                <a:solidFill>
                  <a:schemeClr val="accent1"/>
                </a:solidFill>
              </a:rPr>
              <a:t>Blackhawk-Digital</a:t>
            </a:r>
          </a:p>
          <a:p>
            <a:pPr algn="ctr">
              <a:lnSpc>
                <a:spcPct val="150000"/>
              </a:lnSpc>
            </a:pPr>
            <a:r>
              <a:rPr lang="en-US" sz="7200" b="1" dirty="0"/>
              <a:t>Partners in Your Success</a:t>
            </a:r>
            <a:r>
              <a:rPr lang="en-US" sz="7200" dirty="0"/>
              <a:t> </a:t>
            </a:r>
          </a:p>
        </p:txBody>
      </p:sp>
      <p:sp>
        <p:nvSpPr>
          <p:cNvPr id="7" name="TextBox 6">
            <a:extLst>
              <a:ext uri="{FF2B5EF4-FFF2-40B4-BE49-F238E27FC236}">
                <a16:creationId xmlns:a16="http://schemas.microsoft.com/office/drawing/2014/main" id="{810FF436-EA7A-6E4A-B3A3-157A5B317071}"/>
              </a:ext>
            </a:extLst>
          </p:cNvPr>
          <p:cNvSpPr txBox="1"/>
          <p:nvPr/>
        </p:nvSpPr>
        <p:spPr>
          <a:xfrm>
            <a:off x="9859617" y="8348870"/>
            <a:ext cx="9413790" cy="3816626"/>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1F08FC27-8F6D-D443-8F53-91E4F767DECE}"/>
              </a:ext>
            </a:extLst>
          </p:cNvPr>
          <p:cNvSpPr txBox="1"/>
          <p:nvPr/>
        </p:nvSpPr>
        <p:spPr>
          <a:xfrm>
            <a:off x="9172531" y="8005540"/>
            <a:ext cx="9759735" cy="5078313"/>
          </a:xfrm>
          <a:prstGeom prst="rect">
            <a:avLst/>
          </a:prstGeom>
          <a:noFill/>
        </p:spPr>
        <p:txBody>
          <a:bodyPr wrap="square" rtlCol="0">
            <a:spAutoFit/>
          </a:bodyPr>
          <a:lstStyle/>
          <a:p>
            <a:pPr algn="ctr"/>
            <a:r>
              <a:rPr lang="en-US" sz="3600" dirty="0"/>
              <a:t>Our team will evaluate your dealership’s needs and formulate a plan on how to achieve your desired goals. </a:t>
            </a:r>
          </a:p>
          <a:p>
            <a:pPr algn="ctr"/>
            <a:endParaRPr lang="en-US" sz="3600" dirty="0"/>
          </a:p>
          <a:p>
            <a:pPr algn="ctr"/>
            <a:r>
              <a:rPr lang="en-US" sz="3600" dirty="0"/>
              <a:t>Contact us:</a:t>
            </a:r>
          </a:p>
          <a:p>
            <a:pPr algn="ctr"/>
            <a:endParaRPr lang="en-US" sz="3600" dirty="0"/>
          </a:p>
          <a:p>
            <a:pPr algn="ctr"/>
            <a:r>
              <a:rPr lang="en-US" sz="3600" dirty="0"/>
              <a:t>800-322-9034</a:t>
            </a:r>
          </a:p>
          <a:p>
            <a:pPr algn="ctr"/>
            <a:endParaRPr lang="en-US" sz="3600" dirty="0"/>
          </a:p>
          <a:p>
            <a:pPr algn="ctr"/>
            <a:r>
              <a:rPr lang="en-US" sz="3600" dirty="0">
                <a:hlinkClick r:id="rId2"/>
              </a:rPr>
              <a:t>www.Blackhawk-Digtial.com</a:t>
            </a:r>
            <a:endParaRPr lang="en-US" sz="3600" dirty="0"/>
          </a:p>
        </p:txBody>
      </p:sp>
    </p:spTree>
    <p:extLst>
      <p:ext uri="{BB962C8B-B14F-4D97-AF65-F5344CB8AC3E}">
        <p14:creationId xmlns:p14="http://schemas.microsoft.com/office/powerpoint/2010/main" val="15010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360"/>
                                          </p:val>
                                        </p:tav>
                                        <p:tav tm="100000">
                                          <p:val>
                                            <p:fltVal val="0"/>
                                          </p:val>
                                        </p:tav>
                                      </p:tavLst>
                                    </p:anim>
                                    <p:animEffect transition="in" filter="fade">
                                      <p:cBhvr>
                                        <p:cTn id="16" dur="1000"/>
                                        <p:tgtEl>
                                          <p:spTgt spid="9"/>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360"/>
                                          </p:val>
                                        </p:tav>
                                        <p:tav tm="100000">
                                          <p:val>
                                            <p:fltVal val="0"/>
                                          </p:val>
                                        </p:tav>
                                      </p:tavLst>
                                    </p:anim>
                                    <p:animEffect transition="in" filter="fade">
                                      <p:cBhvr>
                                        <p:cTn id="22" dur="10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360"/>
                                          </p:val>
                                        </p:tav>
                                        <p:tav tm="100000">
                                          <p:val>
                                            <p:fltVal val="0"/>
                                          </p:val>
                                        </p:tav>
                                      </p:tavLst>
                                    </p:anim>
                                    <p:animEffect transition="in" filter="fade">
                                      <p:cBhvr>
                                        <p:cTn id="28" dur="1000"/>
                                        <p:tgtEl>
                                          <p:spTgt spid="11"/>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360"/>
                                          </p:val>
                                        </p:tav>
                                        <p:tav tm="100000">
                                          <p:val>
                                            <p:fltVal val="0"/>
                                          </p:val>
                                        </p:tav>
                                      </p:tavLst>
                                    </p:anim>
                                    <p:animEffect transition="in" filter="fade">
                                      <p:cBhvr>
                                        <p:cTn id="34" dur="1000"/>
                                        <p:tgtEl>
                                          <p:spTgt spid="12"/>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360"/>
                                          </p:val>
                                        </p:tav>
                                        <p:tav tm="100000">
                                          <p:val>
                                            <p:fltVal val="0"/>
                                          </p:val>
                                        </p:tav>
                                      </p:tavLst>
                                    </p:anim>
                                    <p:animEffect transition="in" filter="fade">
                                      <p:cBhvr>
                                        <p:cTn id="40" dur="1000"/>
                                        <p:tgtEl>
                                          <p:spTgt spid="13"/>
                                        </p:tgtEl>
                                      </p:cBhvr>
                                    </p:animEffect>
                                  </p:childTnLst>
                                </p:cTn>
                              </p:par>
                              <p:par>
                                <p:cTn id="41" presetID="49" presetClass="entr" presetSubtype="0" decel="100000" fill="hold" grpId="0" nodeType="withEffect">
                                  <p:stCondLst>
                                    <p:cond delay="6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360"/>
                                          </p:val>
                                        </p:tav>
                                        <p:tav tm="100000">
                                          <p:val>
                                            <p:fltVal val="0"/>
                                          </p:val>
                                        </p:tav>
                                      </p:tavLst>
                                    </p:anim>
                                    <p:animEffect transition="in" filter="fade">
                                      <p:cBhvr>
                                        <p:cTn id="46" dur="1000"/>
                                        <p:tgtEl>
                                          <p:spTgt spid="14"/>
                                        </p:tgtEl>
                                      </p:cBhvr>
                                    </p:animEffect>
                                  </p:childTnLst>
                                </p:cTn>
                              </p:par>
                              <p:par>
                                <p:cTn id="47" presetID="49" presetClass="entr" presetSubtype="0" decel="100000" fill="hold" grpId="0" nodeType="withEffect">
                                  <p:stCondLst>
                                    <p:cond delay="7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360"/>
                                          </p:val>
                                        </p:tav>
                                        <p:tav tm="100000">
                                          <p:val>
                                            <p:fltVal val="0"/>
                                          </p:val>
                                        </p:tav>
                                      </p:tavLst>
                                    </p:anim>
                                    <p:animEffect transition="in" filter="fade">
                                      <p:cBhvr>
                                        <p:cTn id="52" dur="1000"/>
                                        <p:tgtEl>
                                          <p:spTgt spid="15"/>
                                        </p:tgtEl>
                                      </p:cBhvr>
                                    </p:animEffect>
                                  </p:childTnLst>
                                </p:cTn>
                              </p:par>
                              <p:par>
                                <p:cTn id="53" presetID="49" presetClass="entr" presetSubtype="0" decel="100000" fill="hold" grpId="0" nodeType="withEffect">
                                  <p:stCondLst>
                                    <p:cond delay="8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360"/>
                                          </p:val>
                                        </p:tav>
                                        <p:tav tm="100000">
                                          <p:val>
                                            <p:fltVal val="0"/>
                                          </p:val>
                                        </p:tav>
                                      </p:tavLst>
                                    </p:anim>
                                    <p:animEffect transition="in" filter="fade">
                                      <p:cBhvr>
                                        <p:cTn id="58" dur="1000"/>
                                        <p:tgtEl>
                                          <p:spTgt spid="16"/>
                                        </p:tgtEl>
                                      </p:cBhvr>
                                    </p:animEffect>
                                  </p:childTnLst>
                                </p:cTn>
                              </p:par>
                              <p:par>
                                <p:cTn id="59" presetID="8" presetClass="emph" presetSubtype="0" repeatCount="indefinite" fill="hold" grpId="1" nodeType="withEffect">
                                  <p:stCondLst>
                                    <p:cond delay="0"/>
                                  </p:stCondLst>
                                  <p:childTnLst>
                                    <p:animRot by="21600000">
                                      <p:cBhvr>
                                        <p:cTn id="60" dur="15000" fill="hold"/>
                                        <p:tgtEl>
                                          <p:spTgt spid="8"/>
                                        </p:tgtEl>
                                        <p:attrNameLst>
                                          <p:attrName>r</p:attrName>
                                        </p:attrNameLst>
                                      </p:cBhvr>
                                    </p:animRot>
                                  </p:childTnLst>
                                </p:cTn>
                              </p:par>
                              <p:par>
                                <p:cTn id="61" presetID="8" presetClass="emph" presetSubtype="0" repeatCount="indefinite" fill="hold" grpId="1" nodeType="withEffect">
                                  <p:stCondLst>
                                    <p:cond delay="0"/>
                                  </p:stCondLst>
                                  <p:childTnLst>
                                    <p:animRot by="-21600000">
                                      <p:cBhvr>
                                        <p:cTn id="62" dur="15000" fill="hold"/>
                                        <p:tgtEl>
                                          <p:spTgt spid="9"/>
                                        </p:tgtEl>
                                        <p:attrNameLst>
                                          <p:attrName>r</p:attrName>
                                        </p:attrNameLst>
                                      </p:cBhvr>
                                    </p:animRot>
                                  </p:childTnLst>
                                </p:cTn>
                              </p:par>
                              <p:par>
                                <p:cTn id="63" presetID="8" presetClass="emph" presetSubtype="0" repeatCount="indefinite" fill="hold" grpId="1" nodeType="withEffect">
                                  <p:stCondLst>
                                    <p:cond delay="0"/>
                                  </p:stCondLst>
                                  <p:childTnLst>
                                    <p:animRot by="21600000">
                                      <p:cBhvr>
                                        <p:cTn id="64" dur="15000" fill="hold"/>
                                        <p:tgtEl>
                                          <p:spTgt spid="10"/>
                                        </p:tgtEl>
                                        <p:attrNameLst>
                                          <p:attrName>r</p:attrName>
                                        </p:attrNameLst>
                                      </p:cBhvr>
                                    </p:animRot>
                                  </p:childTnLst>
                                </p:cTn>
                              </p:par>
                              <p:par>
                                <p:cTn id="65" presetID="8" presetClass="emph" presetSubtype="0" repeatCount="indefinite" fill="hold" grpId="1" nodeType="withEffect">
                                  <p:stCondLst>
                                    <p:cond delay="0"/>
                                  </p:stCondLst>
                                  <p:childTnLst>
                                    <p:animRot by="-21600000">
                                      <p:cBhvr>
                                        <p:cTn id="66" dur="15000" fill="hold"/>
                                        <p:tgtEl>
                                          <p:spTgt spid="11"/>
                                        </p:tgtEl>
                                        <p:attrNameLst>
                                          <p:attrName>r</p:attrName>
                                        </p:attrNameLst>
                                      </p:cBhvr>
                                    </p:animRot>
                                  </p:childTnLst>
                                </p:cTn>
                              </p:par>
                              <p:par>
                                <p:cTn id="67" presetID="8" presetClass="emph" presetSubtype="0" repeatCount="indefinite" fill="hold" grpId="1" nodeType="withEffect">
                                  <p:stCondLst>
                                    <p:cond delay="0"/>
                                  </p:stCondLst>
                                  <p:childTnLst>
                                    <p:animRot by="21600000">
                                      <p:cBhvr>
                                        <p:cTn id="68" dur="15000" fill="hold"/>
                                        <p:tgtEl>
                                          <p:spTgt spid="12"/>
                                        </p:tgtEl>
                                        <p:attrNameLst>
                                          <p:attrName>r</p:attrName>
                                        </p:attrNameLst>
                                      </p:cBhvr>
                                    </p:animRot>
                                  </p:childTnLst>
                                </p:cTn>
                              </p:par>
                              <p:par>
                                <p:cTn id="69" presetID="8" presetClass="emph" presetSubtype="0" repeatCount="indefinite" fill="hold" grpId="1" nodeType="withEffect">
                                  <p:stCondLst>
                                    <p:cond delay="0"/>
                                  </p:stCondLst>
                                  <p:childTnLst>
                                    <p:animRot by="-21600000">
                                      <p:cBhvr>
                                        <p:cTn id="70" dur="15000" fill="hold"/>
                                        <p:tgtEl>
                                          <p:spTgt spid="13"/>
                                        </p:tgtEl>
                                        <p:attrNameLst>
                                          <p:attrName>r</p:attrName>
                                        </p:attrNameLst>
                                      </p:cBhvr>
                                    </p:animRot>
                                  </p:childTnLst>
                                </p:cTn>
                              </p:par>
                              <p:par>
                                <p:cTn id="71" presetID="8" presetClass="emph" presetSubtype="0" repeatCount="indefinite" fill="hold" grpId="1" nodeType="withEffect">
                                  <p:stCondLst>
                                    <p:cond delay="0"/>
                                  </p:stCondLst>
                                  <p:childTnLst>
                                    <p:animRot by="21600000">
                                      <p:cBhvr>
                                        <p:cTn id="72" dur="15000" fill="hold"/>
                                        <p:tgtEl>
                                          <p:spTgt spid="14"/>
                                        </p:tgtEl>
                                        <p:attrNameLst>
                                          <p:attrName>r</p:attrName>
                                        </p:attrNameLst>
                                      </p:cBhvr>
                                    </p:animRot>
                                  </p:childTnLst>
                                </p:cTn>
                              </p:par>
                              <p:par>
                                <p:cTn id="73" presetID="8" presetClass="emph" presetSubtype="0" repeatCount="indefinite" fill="hold" grpId="1" nodeType="withEffect">
                                  <p:stCondLst>
                                    <p:cond delay="0"/>
                                  </p:stCondLst>
                                  <p:childTnLst>
                                    <p:animRot by="-21600000">
                                      <p:cBhvr>
                                        <p:cTn id="74" dur="15000" fill="hold"/>
                                        <p:tgtEl>
                                          <p:spTgt spid="15"/>
                                        </p:tgtEl>
                                        <p:attrNameLst>
                                          <p:attrName>r</p:attrName>
                                        </p:attrNameLst>
                                      </p:cBhvr>
                                    </p:animRot>
                                  </p:childTnLst>
                                </p:cTn>
                              </p:par>
                              <p:par>
                                <p:cTn id="75" presetID="8" presetClass="emph" presetSubtype="0" repeatCount="indefinite" fill="hold" grpId="1" nodeType="withEffect">
                                  <p:stCondLst>
                                    <p:cond delay="0"/>
                                  </p:stCondLst>
                                  <p:childTnLst>
                                    <p:animRot by="21600000">
                                      <p:cBhvr>
                                        <p:cTn id="76" dur="15000" fill="hold"/>
                                        <p:tgtEl>
                                          <p:spTgt spid="16"/>
                                        </p:tgtEl>
                                        <p:attrNameLst>
                                          <p:attrName>r</p:attrName>
                                        </p:attrNameLst>
                                      </p:cBhvr>
                                    </p:animRot>
                                  </p:childTnLst>
                                </p:cTn>
                              </p:par>
                              <p:par>
                                <p:cTn id="77" presetID="2" presetClass="entr" presetSubtype="8" decel="10000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500" fill="hold"/>
                                        <p:tgtEl>
                                          <p:spTgt spid="20"/>
                                        </p:tgtEl>
                                        <p:attrNameLst>
                                          <p:attrName>ppt_x</p:attrName>
                                        </p:attrNameLst>
                                      </p:cBhvr>
                                      <p:tavLst>
                                        <p:tav tm="0">
                                          <p:val>
                                            <p:strVal val="0-#ppt_w/2"/>
                                          </p:val>
                                        </p:tav>
                                        <p:tav tm="100000">
                                          <p:val>
                                            <p:strVal val="#ppt_x"/>
                                          </p:val>
                                        </p:tav>
                                      </p:tavLst>
                                    </p:anim>
                                    <p:anim calcmode="lin" valueType="num">
                                      <p:cBhvr additive="base">
                                        <p:cTn id="80" dur="1500" fill="hold"/>
                                        <p:tgtEl>
                                          <p:spTgt spid="20"/>
                                        </p:tgtEl>
                                        <p:attrNameLst>
                                          <p:attrName>ppt_y</p:attrName>
                                        </p:attrNameLst>
                                      </p:cBhvr>
                                      <p:tavLst>
                                        <p:tav tm="0">
                                          <p:val>
                                            <p:strVal val="#ppt_y"/>
                                          </p:val>
                                        </p:tav>
                                        <p:tav tm="100000">
                                          <p:val>
                                            <p:strVal val="#ppt_y"/>
                                          </p:val>
                                        </p:tav>
                                      </p:tavLst>
                                    </p:anim>
                                  </p:childTnLst>
                                </p:cTn>
                              </p:par>
                              <p:par>
                                <p:cTn id="81" presetID="2" presetClass="entr" presetSubtype="8" decel="100000" fill="hold" nodeType="withEffect">
                                  <p:stCondLst>
                                    <p:cond delay="20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1500" fill="hold"/>
                                        <p:tgtEl>
                                          <p:spTgt spid="17"/>
                                        </p:tgtEl>
                                        <p:attrNameLst>
                                          <p:attrName>ppt_x</p:attrName>
                                        </p:attrNameLst>
                                      </p:cBhvr>
                                      <p:tavLst>
                                        <p:tav tm="0">
                                          <p:val>
                                            <p:strVal val="0-#ppt_w/2"/>
                                          </p:val>
                                        </p:tav>
                                        <p:tav tm="100000">
                                          <p:val>
                                            <p:strVal val="#ppt_x"/>
                                          </p:val>
                                        </p:tav>
                                      </p:tavLst>
                                    </p:anim>
                                    <p:anim calcmode="lin" valueType="num">
                                      <p:cBhvr additive="base">
                                        <p:cTn id="84" dur="1500" fill="hold"/>
                                        <p:tgtEl>
                                          <p:spTgt spid="17"/>
                                        </p:tgtEl>
                                        <p:attrNameLst>
                                          <p:attrName>ppt_y</p:attrName>
                                        </p:attrNameLst>
                                      </p:cBhvr>
                                      <p:tavLst>
                                        <p:tav tm="0">
                                          <p:val>
                                            <p:strVal val="#ppt_y"/>
                                          </p:val>
                                        </p:tav>
                                        <p:tav tm="100000">
                                          <p:val>
                                            <p:strVal val="#ppt_y"/>
                                          </p:val>
                                        </p:tav>
                                      </p:tavLst>
                                    </p:anim>
                                  </p:childTnLst>
                                </p:cTn>
                              </p:par>
                              <p:par>
                                <p:cTn id="85" presetID="49" presetClass="entr" presetSubtype="0" decel="100000" fill="hold" grpId="0" nodeType="withEffect">
                                  <p:stCondLst>
                                    <p:cond delay="120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360"/>
                                          </p:val>
                                        </p:tav>
                                        <p:tav tm="100000">
                                          <p:val>
                                            <p:fltVal val="0"/>
                                          </p:val>
                                        </p:tav>
                                      </p:tavLst>
                                    </p:anim>
                                    <p:animEffect transition="in" filter="fade">
                                      <p:cBhvr>
                                        <p:cTn id="9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Title 1"/>
          <p:cNvSpPr txBox="1">
            <a:spLocks/>
          </p:cNvSpPr>
          <p:nvPr/>
        </p:nvSpPr>
        <p:spPr>
          <a:xfrm>
            <a:off x="13886060" y="1772397"/>
            <a:ext cx="9268264" cy="1635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Bef>
                <a:spcPts val="0"/>
              </a:spcBef>
            </a:pPr>
            <a:r>
              <a:rPr lang="en-US" sz="6000" b="1" dirty="0">
                <a:solidFill>
                  <a:schemeClr val="accent3"/>
                </a:solidFill>
              </a:rPr>
              <a:t>Digital Retailing Solutions</a:t>
            </a:r>
            <a:endParaRPr lang="en-US" sz="6000" dirty="0">
              <a:solidFill>
                <a:schemeClr val="accent3"/>
              </a:solidFill>
            </a:endParaRPr>
          </a:p>
          <a:p>
            <a:pPr fontAlgn="base">
              <a:lnSpc>
                <a:spcPct val="100000"/>
              </a:lnSpc>
              <a:spcBef>
                <a:spcPts val="0"/>
              </a:spcBef>
            </a:pPr>
            <a:r>
              <a:rPr lang="en-US" dirty="0"/>
              <a:t>Navigating your customers through your digital storefront. </a:t>
            </a:r>
          </a:p>
          <a:p>
            <a:endParaRPr lang="en-US" sz="6000" dirty="0"/>
          </a:p>
        </p:txBody>
      </p:sp>
      <p:pic>
        <p:nvPicPr>
          <p:cNvPr id="20" name="phone" descr="A picture containing icon&#10;&#10;Description automatically generated">
            <a:extLst>
              <a:ext uri="{FF2B5EF4-FFF2-40B4-BE49-F238E27FC236}">
                <a16:creationId xmlns:a16="http://schemas.microsoft.com/office/drawing/2014/main" id="{A3058B82-0C59-4C7D-A8D0-56C523AC0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04" y="6600887"/>
            <a:ext cx="8204777" cy="5755235"/>
          </a:xfrm>
          <a:prstGeom prst="rect">
            <a:avLst/>
          </a:prstGeom>
        </p:spPr>
      </p:pic>
      <p:pic>
        <p:nvPicPr>
          <p:cNvPr id="33" name="light box" descr="Background pattern&#10;&#10;Description automatically generated with low confidence">
            <a:extLst>
              <a:ext uri="{FF2B5EF4-FFF2-40B4-BE49-F238E27FC236}">
                <a16:creationId xmlns:a16="http://schemas.microsoft.com/office/drawing/2014/main" id="{A2854A0C-EF2E-4D1A-8ACD-574AF986A806}"/>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2552462" y="-22860"/>
            <a:ext cx="7729912" cy="11312664"/>
          </a:xfrm>
          <a:prstGeom prst="rect">
            <a:avLst/>
          </a:prstGeom>
        </p:spPr>
      </p:pic>
      <p:pic>
        <p:nvPicPr>
          <p:cNvPr id="14" name="bottom" descr="A toy car with a black background&#10;&#10;Description automatically generated with medium confidence">
            <a:extLst>
              <a:ext uri="{FF2B5EF4-FFF2-40B4-BE49-F238E27FC236}">
                <a16:creationId xmlns:a16="http://schemas.microsoft.com/office/drawing/2014/main" id="{79C5E8F9-7A5B-4B12-B8DA-29020E5CD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4141" y="5979474"/>
            <a:ext cx="7491320" cy="4827738"/>
          </a:xfrm>
          <a:prstGeom prst="rect">
            <a:avLst/>
          </a:prstGeom>
        </p:spPr>
      </p:pic>
      <p:pic>
        <p:nvPicPr>
          <p:cNvPr id="16" name="middle">
            <a:extLst>
              <a:ext uri="{FF2B5EF4-FFF2-40B4-BE49-F238E27FC236}">
                <a16:creationId xmlns:a16="http://schemas.microsoft.com/office/drawing/2014/main" id="{A7313D18-1A0E-4B22-A65B-4FC059A1F5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4141" y="3196225"/>
            <a:ext cx="7491320" cy="5089340"/>
          </a:xfrm>
          <a:prstGeom prst="rect">
            <a:avLst/>
          </a:prstGeom>
        </p:spPr>
      </p:pic>
      <p:pic>
        <p:nvPicPr>
          <p:cNvPr id="18" name="top" descr="A yellow and black toy car&#10;&#10;Description automatically generated with medium confidence">
            <a:extLst>
              <a:ext uri="{FF2B5EF4-FFF2-40B4-BE49-F238E27FC236}">
                <a16:creationId xmlns:a16="http://schemas.microsoft.com/office/drawing/2014/main" id="{2B22D85A-246F-4A08-A99A-44E6E3C9F182}"/>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584141" y="1104172"/>
            <a:ext cx="7491319" cy="4875302"/>
          </a:xfrm>
          <a:prstGeom prst="rect">
            <a:avLst/>
          </a:prstGeom>
        </p:spPr>
      </p:pic>
      <p:pic>
        <p:nvPicPr>
          <p:cNvPr id="24" name="bottom movement">
            <a:extLst>
              <a:ext uri="{FF2B5EF4-FFF2-40B4-BE49-F238E27FC236}">
                <a16:creationId xmlns:a16="http://schemas.microsoft.com/office/drawing/2014/main" id="{3617EFF4-582C-4E1F-98AE-89A6195DC67B}"/>
              </a:ext>
            </a:extLst>
          </p:cNvPr>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3173180" y="7367024"/>
            <a:ext cx="581229" cy="1720438"/>
          </a:xfrm>
          <a:prstGeom prst="rect">
            <a:avLst/>
          </a:prstGeom>
        </p:spPr>
      </p:pic>
      <p:pic>
        <p:nvPicPr>
          <p:cNvPr id="26" name="middle movement" descr="Shape&#10;&#10;Description automatically generated with low confidence">
            <a:extLst>
              <a:ext uri="{FF2B5EF4-FFF2-40B4-BE49-F238E27FC236}">
                <a16:creationId xmlns:a16="http://schemas.microsoft.com/office/drawing/2014/main" id="{2298D919-1C98-4FF4-9DA7-7B91956FE843}"/>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3301090" y="2394328"/>
            <a:ext cx="7021249" cy="4138352"/>
          </a:xfrm>
          <a:prstGeom prst="rect">
            <a:avLst/>
          </a:prstGeom>
        </p:spPr>
      </p:pic>
      <p:pic>
        <p:nvPicPr>
          <p:cNvPr id="30" name="top movement" descr="Shape&#10;&#10;Description automatically generated with medium confidence">
            <a:extLst>
              <a:ext uri="{FF2B5EF4-FFF2-40B4-BE49-F238E27FC236}">
                <a16:creationId xmlns:a16="http://schemas.microsoft.com/office/drawing/2014/main" id="{CB6AEA2B-8593-4B48-AACE-05D23FD6E92E}"/>
              </a:ext>
            </a:extLst>
          </p:cNvPr>
          <p:cNvPicPr>
            <a:picLocks noChangeAspect="1"/>
          </p:cNvPicPr>
          <p:nvPr/>
        </p:nvPicPr>
        <p:blipFill>
          <a:blip r:embed="rId10">
            <a:alphaModFix amt="85000"/>
            <a:extLst>
              <a:ext uri="{28A0092B-C50C-407E-A947-70E740481C1C}">
                <a14:useLocalDpi xmlns:a14="http://schemas.microsoft.com/office/drawing/2010/main" val="0"/>
              </a:ext>
            </a:extLst>
          </a:blip>
          <a:stretch>
            <a:fillRect/>
          </a:stretch>
        </p:blipFill>
        <p:spPr>
          <a:xfrm>
            <a:off x="3301089" y="815939"/>
            <a:ext cx="6742259" cy="2673655"/>
          </a:xfrm>
          <a:prstGeom prst="rect">
            <a:avLst/>
          </a:prstGeom>
        </p:spPr>
      </p:pic>
      <p:pic>
        <p:nvPicPr>
          <p:cNvPr id="12" name="man" descr="A close - up of a person&#10;&#10;Description automatically generated with medium confidence">
            <a:extLst>
              <a:ext uri="{FF2B5EF4-FFF2-40B4-BE49-F238E27FC236}">
                <a16:creationId xmlns:a16="http://schemas.microsoft.com/office/drawing/2014/main" id="{A38C880B-0C08-45FB-AD98-378E818EA86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64055" y="4141832"/>
            <a:ext cx="3995370" cy="8965801"/>
          </a:xfrm>
          <a:prstGeom prst="rect">
            <a:avLst/>
          </a:prstGeom>
        </p:spPr>
      </p:pic>
      <p:sp>
        <p:nvSpPr>
          <p:cNvPr id="34" name="TextBox 33">
            <a:extLst>
              <a:ext uri="{FF2B5EF4-FFF2-40B4-BE49-F238E27FC236}">
                <a16:creationId xmlns:a16="http://schemas.microsoft.com/office/drawing/2014/main" id="{330F5037-C886-4A43-A5C9-1F2371FC9DDA}"/>
              </a:ext>
            </a:extLst>
          </p:cNvPr>
          <p:cNvSpPr txBox="1"/>
          <p:nvPr/>
        </p:nvSpPr>
        <p:spPr>
          <a:xfrm>
            <a:off x="13987848" y="4522566"/>
            <a:ext cx="9268264" cy="797141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a:t>Custom designed websites</a:t>
            </a:r>
          </a:p>
          <a:p>
            <a:pPr marL="457200" indent="-457200">
              <a:lnSpc>
                <a:spcPct val="150000"/>
              </a:lnSpc>
              <a:buFont typeface="Arial" panose="020B0604020202020204" pitchFamily="34" charset="0"/>
              <a:buChar char="•"/>
            </a:pPr>
            <a:r>
              <a:rPr lang="en-US" sz="3200" dirty="0"/>
              <a:t>Secure credit applications</a:t>
            </a:r>
          </a:p>
          <a:p>
            <a:pPr marL="457200" indent="-457200">
              <a:lnSpc>
                <a:spcPct val="150000"/>
              </a:lnSpc>
              <a:buFont typeface="Arial" panose="020B0604020202020204" pitchFamily="34" charset="0"/>
              <a:buChar char="•"/>
            </a:pPr>
            <a:r>
              <a:rPr lang="en-US" sz="3200" dirty="0"/>
              <a:t>Instant Auto Pre-approval</a:t>
            </a:r>
          </a:p>
          <a:p>
            <a:pPr marL="457200" indent="-457200">
              <a:lnSpc>
                <a:spcPct val="150000"/>
              </a:lnSpc>
              <a:buFont typeface="Arial" panose="020B0604020202020204" pitchFamily="34" charset="0"/>
              <a:buChar char="•"/>
            </a:pPr>
            <a:r>
              <a:rPr lang="en-US" sz="3200" dirty="0"/>
              <a:t>Trade Appraisal with instant credit pre-approval</a:t>
            </a:r>
          </a:p>
          <a:p>
            <a:pPr marL="457200" indent="-457200">
              <a:lnSpc>
                <a:spcPct val="150000"/>
              </a:lnSpc>
              <a:buFont typeface="Arial" panose="020B0604020202020204" pitchFamily="34" charset="0"/>
              <a:buChar char="•"/>
            </a:pPr>
            <a:r>
              <a:rPr lang="en-US" sz="3200" dirty="0"/>
              <a:t>Inbound and Outbound Call Tracking</a:t>
            </a:r>
          </a:p>
          <a:p>
            <a:pPr marL="457200" indent="-457200">
              <a:lnSpc>
                <a:spcPct val="150000"/>
              </a:lnSpc>
              <a:buFont typeface="Arial" panose="020B0604020202020204" pitchFamily="34" charset="0"/>
              <a:buChar char="•"/>
            </a:pPr>
            <a:r>
              <a:rPr lang="en-US" sz="3200" dirty="0"/>
              <a:t>Trigger Leads</a:t>
            </a:r>
          </a:p>
          <a:p>
            <a:pPr marL="457200" indent="-457200">
              <a:lnSpc>
                <a:spcPct val="150000"/>
              </a:lnSpc>
              <a:buFont typeface="Arial" panose="020B0604020202020204" pitchFamily="34" charset="0"/>
              <a:buChar char="•"/>
            </a:pPr>
            <a:r>
              <a:rPr lang="en-US" sz="3200" dirty="0"/>
              <a:t>Internet Leads</a:t>
            </a:r>
          </a:p>
          <a:p>
            <a:pPr marL="457200" indent="-457200">
              <a:lnSpc>
                <a:spcPct val="150000"/>
              </a:lnSpc>
              <a:buFont typeface="Arial" panose="020B0604020202020204" pitchFamily="34" charset="0"/>
              <a:buChar char="•"/>
            </a:pPr>
            <a:r>
              <a:rPr lang="en-US" sz="3200" dirty="0"/>
              <a:t>BK Leads</a:t>
            </a:r>
          </a:p>
          <a:p>
            <a:pPr marL="457200" indent="-457200">
              <a:lnSpc>
                <a:spcPct val="150000"/>
              </a:lnSpc>
              <a:buFont typeface="Arial" panose="020B0604020202020204" pitchFamily="34" charset="0"/>
              <a:buChar char="•"/>
            </a:pPr>
            <a:r>
              <a:rPr lang="en-US" sz="3200" dirty="0"/>
              <a:t>Direct Mail</a:t>
            </a:r>
          </a:p>
          <a:p>
            <a:pPr marL="457200" indent="-457200">
              <a:lnSpc>
                <a:spcPct val="150000"/>
              </a:lnSpc>
              <a:buFont typeface="Arial" panose="020B0604020202020204" pitchFamily="34" charset="0"/>
              <a:buChar char="•"/>
            </a:pPr>
            <a:r>
              <a:rPr lang="en-US" sz="3200" dirty="0"/>
              <a:t>BDC Services</a:t>
            </a:r>
          </a:p>
          <a:p>
            <a:endParaRPr lang="en-US" sz="3200" dirty="0"/>
          </a:p>
        </p:txBody>
      </p:sp>
    </p:spTree>
    <p:extLst>
      <p:ext uri="{BB962C8B-B14F-4D97-AF65-F5344CB8AC3E}">
        <p14:creationId xmlns:p14="http://schemas.microsoft.com/office/powerpoint/2010/main" val="17501582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25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250" fill="hold"/>
                                        <p:tgtEl>
                                          <p:spTgt spid="26"/>
                                        </p:tgtEl>
                                        <p:attrNameLst>
                                          <p:attrName>ppt_x</p:attrName>
                                        </p:attrNameLst>
                                      </p:cBhvr>
                                      <p:tavLst>
                                        <p:tav tm="0">
                                          <p:val>
                                            <p:strVal val="#ppt_x"/>
                                          </p:val>
                                        </p:tav>
                                        <p:tav tm="100000">
                                          <p:val>
                                            <p:strVal val="#ppt_x"/>
                                          </p:val>
                                        </p:tav>
                                      </p:tavLst>
                                    </p:anim>
                                    <p:anim calcmode="lin" valueType="num">
                                      <p:cBhvr additive="base">
                                        <p:cTn id="16" dur="2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25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50" fill="hold"/>
                                        <p:tgtEl>
                                          <p:spTgt spid="24"/>
                                        </p:tgtEl>
                                        <p:attrNameLst>
                                          <p:attrName>ppt_x</p:attrName>
                                        </p:attrNameLst>
                                      </p:cBhvr>
                                      <p:tavLst>
                                        <p:tav tm="0">
                                          <p:val>
                                            <p:strVal val="#ppt_x"/>
                                          </p:val>
                                        </p:tav>
                                        <p:tav tm="100000">
                                          <p:val>
                                            <p:strVal val="#ppt_x"/>
                                          </p:val>
                                        </p:tav>
                                      </p:tavLst>
                                    </p:anim>
                                    <p:anim calcmode="lin" valueType="num">
                                      <p:cBhvr additive="base">
                                        <p:cTn id="24" dur="25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8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1499"/>
                                          </p:stCondLst>
                                        </p:cTn>
                                        <p:tgtEl>
                                          <p:spTgt spid="12"/>
                                        </p:tgtEl>
                                        <p:attrNameLst>
                                          <p:attrName>style.visibility</p:attrName>
                                        </p:attrNameLst>
                                      </p:cBhvr>
                                      <p:to>
                                        <p:strVal val="visible"/>
                                      </p:to>
                                    </p:set>
                                  </p:childTnLst>
                                </p:cTn>
                              </p:par>
                              <p:par>
                                <p:cTn id="35" presetID="2" presetClass="entr" presetSubtype="1" fill="hold" nodeType="withEffect">
                                  <p:stCondLst>
                                    <p:cond delay="160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800" fill="hold"/>
                                        <p:tgtEl>
                                          <p:spTgt spid="33"/>
                                        </p:tgtEl>
                                        <p:attrNameLst>
                                          <p:attrName>ppt_x</p:attrName>
                                        </p:attrNameLst>
                                      </p:cBhvr>
                                      <p:tavLst>
                                        <p:tav tm="0">
                                          <p:val>
                                            <p:strVal val="#ppt_x"/>
                                          </p:val>
                                        </p:tav>
                                        <p:tav tm="100000">
                                          <p:val>
                                            <p:strVal val="#ppt_x"/>
                                          </p:val>
                                        </p:tav>
                                      </p:tavLst>
                                    </p:anim>
                                    <p:anim calcmode="lin" valueType="num">
                                      <p:cBhvr additive="base">
                                        <p:cTn id="38" dur="8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981FA6C-4E71-45C7-9D41-03DC04720398}"/>
              </a:ext>
            </a:extLst>
          </p:cNvPr>
          <p:cNvSpPr>
            <a:spLocks noEditPoints="1"/>
          </p:cNvSpPr>
          <p:nvPr/>
        </p:nvSpPr>
        <p:spPr bwMode="auto">
          <a:xfrm>
            <a:off x="7802851" y="2160351"/>
            <a:ext cx="8781473" cy="8785699"/>
          </a:xfrm>
          <a:custGeom>
            <a:avLst/>
            <a:gdLst>
              <a:gd name="T0" fmla="*/ 1101 w 2076"/>
              <a:gd name="T1" fmla="*/ 2066 h 2076"/>
              <a:gd name="T2" fmla="*/ 1121 w 2076"/>
              <a:gd name="T3" fmla="*/ 2073 h 2076"/>
              <a:gd name="T4" fmla="*/ 1351 w 2076"/>
              <a:gd name="T5" fmla="*/ 2010 h 2076"/>
              <a:gd name="T6" fmla="*/ 856 w 2076"/>
              <a:gd name="T7" fmla="*/ 2060 h 2076"/>
              <a:gd name="T8" fmla="*/ 733 w 2076"/>
              <a:gd name="T9" fmla="*/ 2030 h 2076"/>
              <a:gd name="T10" fmla="*/ 738 w 2076"/>
              <a:gd name="T11" fmla="*/ 2014 h 2076"/>
              <a:gd name="T12" fmla="*/ 1377 w 2076"/>
              <a:gd name="T13" fmla="*/ 2001 h 2076"/>
              <a:gd name="T14" fmla="*/ 1505 w 2076"/>
              <a:gd name="T15" fmla="*/ 1946 h 2076"/>
              <a:gd name="T16" fmla="*/ 1513 w 2076"/>
              <a:gd name="T17" fmla="*/ 1961 h 2076"/>
              <a:gd name="T18" fmla="*/ 611 w 2076"/>
              <a:gd name="T19" fmla="*/ 1975 h 2076"/>
              <a:gd name="T20" fmla="*/ 406 w 2076"/>
              <a:gd name="T21" fmla="*/ 1841 h 2076"/>
              <a:gd name="T22" fmla="*/ 1624 w 2076"/>
              <a:gd name="T23" fmla="*/ 1885 h 2076"/>
              <a:gd name="T24" fmla="*/ 1802 w 2076"/>
              <a:gd name="T25" fmla="*/ 1728 h 2076"/>
              <a:gd name="T26" fmla="*/ 374 w 2076"/>
              <a:gd name="T27" fmla="*/ 1837 h 2076"/>
              <a:gd name="T28" fmla="*/ 358 w 2076"/>
              <a:gd name="T29" fmla="*/ 1820 h 2076"/>
              <a:gd name="T30" fmla="*/ 295 w 2076"/>
              <a:gd name="T31" fmla="*/ 1739 h 2076"/>
              <a:gd name="T32" fmla="*/ 1807 w 2076"/>
              <a:gd name="T33" fmla="*/ 1714 h 2076"/>
              <a:gd name="T34" fmla="*/ 1825 w 2076"/>
              <a:gd name="T35" fmla="*/ 1693 h 2076"/>
              <a:gd name="T36" fmla="*/ 1833 w 2076"/>
              <a:gd name="T37" fmla="*/ 1700 h 2076"/>
              <a:gd name="T38" fmla="*/ 183 w 2076"/>
              <a:gd name="T39" fmla="*/ 1621 h 2076"/>
              <a:gd name="T40" fmla="*/ 183 w 2076"/>
              <a:gd name="T41" fmla="*/ 1621 h 2076"/>
              <a:gd name="T42" fmla="*/ 1969 w 2076"/>
              <a:gd name="T43" fmla="*/ 1496 h 2076"/>
              <a:gd name="T44" fmla="*/ 2033 w 2076"/>
              <a:gd name="T45" fmla="*/ 1267 h 2076"/>
              <a:gd name="T46" fmla="*/ 1981 w 2076"/>
              <a:gd name="T47" fmla="*/ 1471 h 2076"/>
              <a:gd name="T48" fmla="*/ 52 w 2076"/>
              <a:gd name="T49" fmla="*/ 1336 h 2076"/>
              <a:gd name="T50" fmla="*/ 39 w 2076"/>
              <a:gd name="T51" fmla="*/ 1313 h 2076"/>
              <a:gd name="T52" fmla="*/ 12 w 2076"/>
              <a:gd name="T53" fmla="*/ 1197 h 2076"/>
              <a:gd name="T54" fmla="*/ 41 w 2076"/>
              <a:gd name="T55" fmla="*/ 1298 h 2076"/>
              <a:gd name="T56" fmla="*/ 2047 w 2076"/>
              <a:gd name="T57" fmla="*/ 1250 h 2076"/>
              <a:gd name="T58" fmla="*/ 2067 w 2076"/>
              <a:gd name="T59" fmla="*/ 997 h 2076"/>
              <a:gd name="T60" fmla="*/ 8 w 2076"/>
              <a:gd name="T61" fmla="*/ 1064 h 2076"/>
              <a:gd name="T62" fmla="*/ 8 w 2076"/>
              <a:gd name="T63" fmla="*/ 1035 h 2076"/>
              <a:gd name="T64" fmla="*/ 40 w 2076"/>
              <a:gd name="T65" fmla="*/ 821 h 2076"/>
              <a:gd name="T66" fmla="*/ 2074 w 2076"/>
              <a:gd name="T67" fmla="*/ 976 h 2076"/>
              <a:gd name="T68" fmla="*/ 2017 w 2076"/>
              <a:gd name="T69" fmla="*/ 740 h 2076"/>
              <a:gd name="T70" fmla="*/ 36 w 2076"/>
              <a:gd name="T71" fmla="*/ 800 h 2076"/>
              <a:gd name="T72" fmla="*/ 45 w 2076"/>
              <a:gd name="T73" fmla="*/ 773 h 2076"/>
              <a:gd name="T74" fmla="*/ 69 w 2076"/>
              <a:gd name="T75" fmla="*/ 666 h 2076"/>
              <a:gd name="T76" fmla="*/ 45 w 2076"/>
              <a:gd name="T77" fmla="*/ 773 h 2076"/>
              <a:gd name="T78" fmla="*/ 2007 w 2076"/>
              <a:gd name="T79" fmla="*/ 698 h 2076"/>
              <a:gd name="T80" fmla="*/ 1970 w 2076"/>
              <a:gd name="T81" fmla="*/ 582 h 2076"/>
              <a:gd name="T82" fmla="*/ 134 w 2076"/>
              <a:gd name="T83" fmla="*/ 553 h 2076"/>
              <a:gd name="T84" fmla="*/ 144 w 2076"/>
              <a:gd name="T85" fmla="*/ 527 h 2076"/>
              <a:gd name="T86" fmla="*/ 148 w 2076"/>
              <a:gd name="T87" fmla="*/ 528 h 2076"/>
              <a:gd name="T88" fmla="*/ 1901 w 2076"/>
              <a:gd name="T89" fmla="*/ 486 h 2076"/>
              <a:gd name="T90" fmla="*/ 1823 w 2076"/>
              <a:gd name="T91" fmla="*/ 359 h 2076"/>
              <a:gd name="T92" fmla="*/ 299 w 2076"/>
              <a:gd name="T93" fmla="*/ 330 h 2076"/>
              <a:gd name="T94" fmla="*/ 468 w 2076"/>
              <a:gd name="T95" fmla="*/ 171 h 2076"/>
              <a:gd name="T96" fmla="*/ 1724 w 2076"/>
              <a:gd name="T97" fmla="*/ 282 h 2076"/>
              <a:gd name="T98" fmla="*/ 1703 w 2076"/>
              <a:gd name="T99" fmla="*/ 263 h 2076"/>
              <a:gd name="T100" fmla="*/ 1714 w 2076"/>
              <a:gd name="T101" fmla="*/ 250 h 2076"/>
              <a:gd name="T102" fmla="*/ 503 w 2076"/>
              <a:gd name="T103" fmla="*/ 158 h 2076"/>
              <a:gd name="T104" fmla="*/ 602 w 2076"/>
              <a:gd name="T105" fmla="*/ 96 h 2076"/>
              <a:gd name="T106" fmla="*/ 609 w 2076"/>
              <a:gd name="T107" fmla="*/ 112 h 2076"/>
              <a:gd name="T108" fmla="*/ 1504 w 2076"/>
              <a:gd name="T109" fmla="*/ 120 h 2076"/>
              <a:gd name="T110" fmla="*/ 1288 w 2076"/>
              <a:gd name="T111" fmla="*/ 48 h 2076"/>
              <a:gd name="T112" fmla="*/ 1494 w 2076"/>
              <a:gd name="T113" fmla="*/ 115 h 2076"/>
              <a:gd name="T114" fmla="*/ 764 w 2076"/>
              <a:gd name="T115" fmla="*/ 54 h 2076"/>
              <a:gd name="T116" fmla="*/ 767 w 2076"/>
              <a:gd name="T117" fmla="*/ 54 h 2076"/>
              <a:gd name="T118" fmla="*/ 1263 w 2076"/>
              <a:gd name="T119" fmla="*/ 42 h 2076"/>
              <a:gd name="T120" fmla="*/ 1019 w 2076"/>
              <a:gd name="T121" fmla="*/ 9 h 2076"/>
              <a:gd name="T122" fmla="*/ 990 w 2076"/>
              <a:gd name="T123" fmla="*/ 1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76" h="2076">
                <a:moveTo>
                  <a:pt x="1038" y="2076"/>
                </a:moveTo>
                <a:cubicBezTo>
                  <a:pt x="1024" y="2076"/>
                  <a:pt x="1010" y="2076"/>
                  <a:pt x="996" y="2076"/>
                </a:cubicBezTo>
                <a:cubicBezTo>
                  <a:pt x="958" y="2074"/>
                  <a:pt x="920" y="2070"/>
                  <a:pt x="883" y="2065"/>
                </a:cubicBezTo>
                <a:cubicBezTo>
                  <a:pt x="878" y="2064"/>
                  <a:pt x="875" y="2060"/>
                  <a:pt x="876" y="2055"/>
                </a:cubicBezTo>
                <a:cubicBezTo>
                  <a:pt x="876" y="2051"/>
                  <a:pt x="881" y="2047"/>
                  <a:pt x="885" y="2048"/>
                </a:cubicBezTo>
                <a:cubicBezTo>
                  <a:pt x="922" y="2054"/>
                  <a:pt x="960" y="2057"/>
                  <a:pt x="997" y="2059"/>
                </a:cubicBezTo>
                <a:cubicBezTo>
                  <a:pt x="1028" y="2060"/>
                  <a:pt x="1060" y="2060"/>
                  <a:pt x="1092" y="2058"/>
                </a:cubicBezTo>
                <a:cubicBezTo>
                  <a:pt x="1097" y="2058"/>
                  <a:pt x="1101" y="2061"/>
                  <a:pt x="1101" y="2066"/>
                </a:cubicBezTo>
                <a:cubicBezTo>
                  <a:pt x="1101" y="2071"/>
                  <a:pt x="1098" y="2075"/>
                  <a:pt x="1093" y="2075"/>
                </a:cubicBezTo>
                <a:cubicBezTo>
                  <a:pt x="1075" y="2076"/>
                  <a:pt x="1057" y="2076"/>
                  <a:pt x="1038" y="2076"/>
                </a:cubicBezTo>
                <a:close/>
                <a:moveTo>
                  <a:pt x="1121" y="2073"/>
                </a:moveTo>
                <a:cubicBezTo>
                  <a:pt x="1116" y="2073"/>
                  <a:pt x="1113" y="2070"/>
                  <a:pt x="1112" y="2065"/>
                </a:cubicBezTo>
                <a:cubicBezTo>
                  <a:pt x="1112" y="2061"/>
                  <a:pt x="1116" y="2057"/>
                  <a:pt x="1120" y="2056"/>
                </a:cubicBezTo>
                <a:cubicBezTo>
                  <a:pt x="1125" y="2056"/>
                  <a:pt x="1129" y="2059"/>
                  <a:pt x="1129" y="2064"/>
                </a:cubicBezTo>
                <a:cubicBezTo>
                  <a:pt x="1130" y="2069"/>
                  <a:pt x="1126" y="2073"/>
                  <a:pt x="1122" y="2073"/>
                </a:cubicBezTo>
                <a:cubicBezTo>
                  <a:pt x="1121" y="2073"/>
                  <a:pt x="1121" y="2073"/>
                  <a:pt x="1121" y="2073"/>
                </a:cubicBezTo>
                <a:close/>
                <a:moveTo>
                  <a:pt x="1149" y="2070"/>
                </a:moveTo>
                <a:cubicBezTo>
                  <a:pt x="1145" y="2070"/>
                  <a:pt x="1141" y="2067"/>
                  <a:pt x="1141" y="2063"/>
                </a:cubicBezTo>
                <a:cubicBezTo>
                  <a:pt x="1140" y="2061"/>
                  <a:pt x="1141" y="2058"/>
                  <a:pt x="1142" y="2057"/>
                </a:cubicBezTo>
                <a:cubicBezTo>
                  <a:pt x="1144" y="2055"/>
                  <a:pt x="1146" y="2054"/>
                  <a:pt x="1148" y="2054"/>
                </a:cubicBezTo>
                <a:cubicBezTo>
                  <a:pt x="1185" y="2050"/>
                  <a:pt x="1222" y="2043"/>
                  <a:pt x="1259" y="2035"/>
                </a:cubicBezTo>
                <a:cubicBezTo>
                  <a:pt x="1259" y="2035"/>
                  <a:pt x="1259" y="2035"/>
                  <a:pt x="1259" y="2035"/>
                </a:cubicBezTo>
                <a:cubicBezTo>
                  <a:pt x="1259" y="2035"/>
                  <a:pt x="1259" y="2035"/>
                  <a:pt x="1259" y="2035"/>
                </a:cubicBezTo>
                <a:cubicBezTo>
                  <a:pt x="1290" y="2028"/>
                  <a:pt x="1321" y="2020"/>
                  <a:pt x="1351" y="2010"/>
                </a:cubicBezTo>
                <a:cubicBezTo>
                  <a:pt x="1355" y="2009"/>
                  <a:pt x="1360" y="2011"/>
                  <a:pt x="1361" y="2016"/>
                </a:cubicBezTo>
                <a:cubicBezTo>
                  <a:pt x="1362" y="2018"/>
                  <a:pt x="1362" y="2020"/>
                  <a:pt x="1361" y="2022"/>
                </a:cubicBezTo>
                <a:cubicBezTo>
                  <a:pt x="1360" y="2024"/>
                  <a:pt x="1358" y="2026"/>
                  <a:pt x="1356" y="2026"/>
                </a:cubicBezTo>
                <a:cubicBezTo>
                  <a:pt x="1325" y="2036"/>
                  <a:pt x="1294" y="2045"/>
                  <a:pt x="1262" y="2052"/>
                </a:cubicBezTo>
                <a:cubicBezTo>
                  <a:pt x="1225" y="2060"/>
                  <a:pt x="1187" y="2066"/>
                  <a:pt x="1150" y="2070"/>
                </a:cubicBezTo>
                <a:cubicBezTo>
                  <a:pt x="1150" y="2070"/>
                  <a:pt x="1149" y="2070"/>
                  <a:pt x="1149" y="2070"/>
                </a:cubicBezTo>
                <a:close/>
                <a:moveTo>
                  <a:pt x="856" y="2060"/>
                </a:moveTo>
                <a:cubicBezTo>
                  <a:pt x="856" y="2060"/>
                  <a:pt x="856" y="2060"/>
                  <a:pt x="856" y="2060"/>
                </a:cubicBezTo>
                <a:cubicBezTo>
                  <a:pt x="856" y="2060"/>
                  <a:pt x="855" y="2060"/>
                  <a:pt x="855" y="2060"/>
                </a:cubicBezTo>
                <a:cubicBezTo>
                  <a:pt x="850" y="2059"/>
                  <a:pt x="847" y="2055"/>
                  <a:pt x="848" y="2050"/>
                </a:cubicBezTo>
                <a:cubicBezTo>
                  <a:pt x="849" y="2046"/>
                  <a:pt x="853" y="2043"/>
                  <a:pt x="858" y="2043"/>
                </a:cubicBezTo>
                <a:cubicBezTo>
                  <a:pt x="862" y="2044"/>
                  <a:pt x="865" y="2049"/>
                  <a:pt x="864" y="2053"/>
                </a:cubicBezTo>
                <a:cubicBezTo>
                  <a:pt x="864" y="2057"/>
                  <a:pt x="860" y="2060"/>
                  <a:pt x="856" y="2060"/>
                </a:cubicBezTo>
                <a:close/>
                <a:moveTo>
                  <a:pt x="828" y="2055"/>
                </a:moveTo>
                <a:cubicBezTo>
                  <a:pt x="828" y="2055"/>
                  <a:pt x="827" y="2055"/>
                  <a:pt x="827" y="2055"/>
                </a:cubicBezTo>
                <a:cubicBezTo>
                  <a:pt x="795" y="2048"/>
                  <a:pt x="763" y="2040"/>
                  <a:pt x="733" y="2030"/>
                </a:cubicBezTo>
                <a:cubicBezTo>
                  <a:pt x="732" y="2030"/>
                  <a:pt x="732" y="2030"/>
                  <a:pt x="732" y="2030"/>
                </a:cubicBezTo>
                <a:cubicBezTo>
                  <a:pt x="732" y="2030"/>
                  <a:pt x="732" y="2030"/>
                  <a:pt x="732" y="2030"/>
                </a:cubicBezTo>
                <a:cubicBezTo>
                  <a:pt x="696" y="2019"/>
                  <a:pt x="660" y="2006"/>
                  <a:pt x="626" y="1991"/>
                </a:cubicBezTo>
                <a:cubicBezTo>
                  <a:pt x="624" y="1990"/>
                  <a:pt x="622" y="1988"/>
                  <a:pt x="621" y="1986"/>
                </a:cubicBezTo>
                <a:cubicBezTo>
                  <a:pt x="620" y="1984"/>
                  <a:pt x="620" y="1982"/>
                  <a:pt x="621" y="1980"/>
                </a:cubicBezTo>
                <a:cubicBezTo>
                  <a:pt x="623" y="1976"/>
                  <a:pt x="628" y="1974"/>
                  <a:pt x="632" y="1975"/>
                </a:cubicBezTo>
                <a:cubicBezTo>
                  <a:pt x="667" y="1990"/>
                  <a:pt x="702" y="2003"/>
                  <a:pt x="737" y="2014"/>
                </a:cubicBezTo>
                <a:cubicBezTo>
                  <a:pt x="738" y="2014"/>
                  <a:pt x="738" y="2014"/>
                  <a:pt x="738" y="2014"/>
                </a:cubicBezTo>
                <a:cubicBezTo>
                  <a:pt x="738" y="2014"/>
                  <a:pt x="738" y="2014"/>
                  <a:pt x="738" y="2014"/>
                </a:cubicBezTo>
                <a:cubicBezTo>
                  <a:pt x="768" y="2024"/>
                  <a:pt x="799" y="2032"/>
                  <a:pt x="830" y="2038"/>
                </a:cubicBezTo>
                <a:cubicBezTo>
                  <a:pt x="835" y="2039"/>
                  <a:pt x="838" y="2043"/>
                  <a:pt x="837" y="2048"/>
                </a:cubicBezTo>
                <a:cubicBezTo>
                  <a:pt x="836" y="2052"/>
                  <a:pt x="832" y="2055"/>
                  <a:pt x="828" y="2055"/>
                </a:cubicBezTo>
                <a:close/>
                <a:moveTo>
                  <a:pt x="1380" y="2018"/>
                </a:moveTo>
                <a:cubicBezTo>
                  <a:pt x="1377" y="2018"/>
                  <a:pt x="1373" y="2015"/>
                  <a:pt x="1372" y="2012"/>
                </a:cubicBezTo>
                <a:cubicBezTo>
                  <a:pt x="1371" y="2008"/>
                  <a:pt x="1373" y="2003"/>
                  <a:pt x="1377" y="2001"/>
                </a:cubicBezTo>
                <a:cubicBezTo>
                  <a:pt x="1377" y="2001"/>
                  <a:pt x="1377" y="2001"/>
                  <a:pt x="1377" y="2001"/>
                </a:cubicBezTo>
                <a:cubicBezTo>
                  <a:pt x="1382" y="2000"/>
                  <a:pt x="1387" y="2002"/>
                  <a:pt x="1388" y="2006"/>
                </a:cubicBezTo>
                <a:cubicBezTo>
                  <a:pt x="1390" y="2011"/>
                  <a:pt x="1387" y="2016"/>
                  <a:pt x="1383" y="2017"/>
                </a:cubicBezTo>
                <a:cubicBezTo>
                  <a:pt x="1382" y="2017"/>
                  <a:pt x="1381" y="2018"/>
                  <a:pt x="1380" y="2018"/>
                </a:cubicBezTo>
                <a:close/>
                <a:moveTo>
                  <a:pt x="1407" y="2008"/>
                </a:moveTo>
                <a:cubicBezTo>
                  <a:pt x="1403" y="2008"/>
                  <a:pt x="1400" y="2006"/>
                  <a:pt x="1399" y="2002"/>
                </a:cubicBezTo>
                <a:cubicBezTo>
                  <a:pt x="1398" y="2000"/>
                  <a:pt x="1398" y="1998"/>
                  <a:pt x="1399" y="1996"/>
                </a:cubicBezTo>
                <a:cubicBezTo>
                  <a:pt x="1400" y="1994"/>
                  <a:pt x="1401" y="1992"/>
                  <a:pt x="1404" y="1991"/>
                </a:cubicBezTo>
                <a:cubicBezTo>
                  <a:pt x="1438" y="1978"/>
                  <a:pt x="1472" y="1963"/>
                  <a:pt x="1505" y="1946"/>
                </a:cubicBezTo>
                <a:cubicBezTo>
                  <a:pt x="1505" y="1946"/>
                  <a:pt x="1505" y="1946"/>
                  <a:pt x="1505" y="1946"/>
                </a:cubicBezTo>
                <a:cubicBezTo>
                  <a:pt x="1506" y="1946"/>
                  <a:pt x="1506" y="1946"/>
                  <a:pt x="1506" y="1946"/>
                </a:cubicBezTo>
                <a:cubicBezTo>
                  <a:pt x="1534" y="1931"/>
                  <a:pt x="1562" y="1915"/>
                  <a:pt x="1589" y="1898"/>
                </a:cubicBezTo>
                <a:cubicBezTo>
                  <a:pt x="1592" y="1896"/>
                  <a:pt x="1598" y="1897"/>
                  <a:pt x="1600" y="1901"/>
                </a:cubicBezTo>
                <a:cubicBezTo>
                  <a:pt x="1603" y="1905"/>
                  <a:pt x="1602" y="1910"/>
                  <a:pt x="1598" y="1912"/>
                </a:cubicBezTo>
                <a:cubicBezTo>
                  <a:pt x="1571" y="1930"/>
                  <a:pt x="1542" y="1946"/>
                  <a:pt x="1514" y="1961"/>
                </a:cubicBezTo>
                <a:cubicBezTo>
                  <a:pt x="1513" y="1961"/>
                  <a:pt x="1513" y="1961"/>
                  <a:pt x="1513" y="1961"/>
                </a:cubicBezTo>
                <a:cubicBezTo>
                  <a:pt x="1513" y="1961"/>
                  <a:pt x="1513" y="1961"/>
                  <a:pt x="1513" y="1961"/>
                </a:cubicBezTo>
                <a:cubicBezTo>
                  <a:pt x="1479" y="1978"/>
                  <a:pt x="1445" y="1994"/>
                  <a:pt x="1410" y="2007"/>
                </a:cubicBezTo>
                <a:cubicBezTo>
                  <a:pt x="1409" y="2008"/>
                  <a:pt x="1408" y="2008"/>
                  <a:pt x="1407" y="2008"/>
                </a:cubicBezTo>
                <a:close/>
                <a:moveTo>
                  <a:pt x="603" y="1980"/>
                </a:moveTo>
                <a:cubicBezTo>
                  <a:pt x="602" y="1980"/>
                  <a:pt x="601" y="1980"/>
                  <a:pt x="600" y="1979"/>
                </a:cubicBezTo>
                <a:cubicBezTo>
                  <a:pt x="595" y="1977"/>
                  <a:pt x="594" y="1972"/>
                  <a:pt x="596" y="1968"/>
                </a:cubicBezTo>
                <a:cubicBezTo>
                  <a:pt x="597" y="1964"/>
                  <a:pt x="603" y="1962"/>
                  <a:pt x="607" y="1964"/>
                </a:cubicBezTo>
                <a:cubicBezTo>
                  <a:pt x="607" y="1964"/>
                  <a:pt x="607" y="1964"/>
                  <a:pt x="607" y="1964"/>
                </a:cubicBezTo>
                <a:cubicBezTo>
                  <a:pt x="611" y="1966"/>
                  <a:pt x="613" y="1971"/>
                  <a:pt x="611" y="1975"/>
                </a:cubicBezTo>
                <a:cubicBezTo>
                  <a:pt x="610" y="1978"/>
                  <a:pt x="607" y="1980"/>
                  <a:pt x="603" y="1980"/>
                </a:cubicBezTo>
                <a:close/>
                <a:moveTo>
                  <a:pt x="578" y="1968"/>
                </a:moveTo>
                <a:cubicBezTo>
                  <a:pt x="576" y="1968"/>
                  <a:pt x="575" y="1968"/>
                  <a:pt x="574" y="1967"/>
                </a:cubicBezTo>
                <a:cubicBezTo>
                  <a:pt x="545" y="1953"/>
                  <a:pt x="517" y="1937"/>
                  <a:pt x="489" y="1920"/>
                </a:cubicBezTo>
                <a:cubicBezTo>
                  <a:pt x="457" y="1900"/>
                  <a:pt x="426" y="1878"/>
                  <a:pt x="396" y="1854"/>
                </a:cubicBezTo>
                <a:cubicBezTo>
                  <a:pt x="394" y="1853"/>
                  <a:pt x="393" y="1851"/>
                  <a:pt x="393" y="1849"/>
                </a:cubicBezTo>
                <a:cubicBezTo>
                  <a:pt x="393" y="1846"/>
                  <a:pt x="393" y="1844"/>
                  <a:pt x="395" y="1842"/>
                </a:cubicBezTo>
                <a:cubicBezTo>
                  <a:pt x="397" y="1839"/>
                  <a:pt x="403" y="1838"/>
                  <a:pt x="406" y="1841"/>
                </a:cubicBezTo>
                <a:cubicBezTo>
                  <a:pt x="436" y="1864"/>
                  <a:pt x="467" y="1886"/>
                  <a:pt x="498" y="1905"/>
                </a:cubicBezTo>
                <a:cubicBezTo>
                  <a:pt x="525" y="1922"/>
                  <a:pt x="553" y="1938"/>
                  <a:pt x="582" y="1952"/>
                </a:cubicBezTo>
                <a:cubicBezTo>
                  <a:pt x="586" y="1954"/>
                  <a:pt x="587" y="1959"/>
                  <a:pt x="585" y="1963"/>
                </a:cubicBezTo>
                <a:cubicBezTo>
                  <a:pt x="584" y="1966"/>
                  <a:pt x="581" y="1968"/>
                  <a:pt x="578" y="1968"/>
                </a:cubicBezTo>
                <a:close/>
                <a:moveTo>
                  <a:pt x="1617" y="1898"/>
                </a:moveTo>
                <a:cubicBezTo>
                  <a:pt x="1614" y="1898"/>
                  <a:pt x="1611" y="1897"/>
                  <a:pt x="1610" y="1894"/>
                </a:cubicBezTo>
                <a:cubicBezTo>
                  <a:pt x="1607" y="1890"/>
                  <a:pt x="1608" y="1885"/>
                  <a:pt x="1612" y="1883"/>
                </a:cubicBezTo>
                <a:cubicBezTo>
                  <a:pt x="1616" y="1880"/>
                  <a:pt x="1621" y="1881"/>
                  <a:pt x="1624" y="1885"/>
                </a:cubicBezTo>
                <a:cubicBezTo>
                  <a:pt x="1626" y="1889"/>
                  <a:pt x="1625" y="1894"/>
                  <a:pt x="1622" y="1897"/>
                </a:cubicBezTo>
                <a:cubicBezTo>
                  <a:pt x="1620" y="1898"/>
                  <a:pt x="1618" y="1898"/>
                  <a:pt x="1617" y="1898"/>
                </a:cubicBezTo>
                <a:close/>
                <a:moveTo>
                  <a:pt x="1640" y="1882"/>
                </a:moveTo>
                <a:cubicBezTo>
                  <a:pt x="1637" y="1882"/>
                  <a:pt x="1635" y="1881"/>
                  <a:pt x="1633" y="1878"/>
                </a:cubicBezTo>
                <a:cubicBezTo>
                  <a:pt x="1630" y="1875"/>
                  <a:pt x="1631" y="1869"/>
                  <a:pt x="1635" y="1866"/>
                </a:cubicBezTo>
                <a:cubicBezTo>
                  <a:pt x="1665" y="1845"/>
                  <a:pt x="1695" y="1821"/>
                  <a:pt x="1722" y="1796"/>
                </a:cubicBezTo>
                <a:cubicBezTo>
                  <a:pt x="1746" y="1775"/>
                  <a:pt x="1769" y="1752"/>
                  <a:pt x="1790" y="1729"/>
                </a:cubicBezTo>
                <a:cubicBezTo>
                  <a:pt x="1793" y="1726"/>
                  <a:pt x="1799" y="1725"/>
                  <a:pt x="1802" y="1728"/>
                </a:cubicBezTo>
                <a:cubicBezTo>
                  <a:pt x="1805" y="1732"/>
                  <a:pt x="1806" y="1737"/>
                  <a:pt x="1803" y="1740"/>
                </a:cubicBezTo>
                <a:cubicBezTo>
                  <a:pt x="1781" y="1764"/>
                  <a:pt x="1758" y="1787"/>
                  <a:pt x="1734" y="1808"/>
                </a:cubicBezTo>
                <a:cubicBezTo>
                  <a:pt x="1734" y="1809"/>
                  <a:pt x="1734" y="1809"/>
                  <a:pt x="1734" y="1809"/>
                </a:cubicBezTo>
                <a:cubicBezTo>
                  <a:pt x="1734" y="1809"/>
                  <a:pt x="1733" y="1809"/>
                  <a:pt x="1733" y="1809"/>
                </a:cubicBezTo>
                <a:cubicBezTo>
                  <a:pt x="1705" y="1834"/>
                  <a:pt x="1676" y="1858"/>
                  <a:pt x="1645" y="1880"/>
                </a:cubicBezTo>
                <a:cubicBezTo>
                  <a:pt x="1643" y="1881"/>
                  <a:pt x="1642" y="1882"/>
                  <a:pt x="1640" y="1882"/>
                </a:cubicBezTo>
                <a:close/>
                <a:moveTo>
                  <a:pt x="379" y="1838"/>
                </a:moveTo>
                <a:cubicBezTo>
                  <a:pt x="377" y="1838"/>
                  <a:pt x="376" y="1838"/>
                  <a:pt x="374" y="1837"/>
                </a:cubicBezTo>
                <a:cubicBezTo>
                  <a:pt x="374" y="1837"/>
                  <a:pt x="374" y="1837"/>
                  <a:pt x="374" y="1837"/>
                </a:cubicBezTo>
                <a:cubicBezTo>
                  <a:pt x="374" y="1836"/>
                  <a:pt x="374" y="1836"/>
                  <a:pt x="374" y="1836"/>
                </a:cubicBezTo>
                <a:cubicBezTo>
                  <a:pt x="372" y="1835"/>
                  <a:pt x="371" y="1833"/>
                  <a:pt x="371" y="1831"/>
                </a:cubicBezTo>
                <a:cubicBezTo>
                  <a:pt x="371" y="1828"/>
                  <a:pt x="371" y="1826"/>
                  <a:pt x="373" y="1825"/>
                </a:cubicBezTo>
                <a:cubicBezTo>
                  <a:pt x="376" y="1821"/>
                  <a:pt x="381" y="1821"/>
                  <a:pt x="385" y="1823"/>
                </a:cubicBezTo>
                <a:cubicBezTo>
                  <a:pt x="388" y="1826"/>
                  <a:pt x="389" y="1832"/>
                  <a:pt x="386" y="1835"/>
                </a:cubicBezTo>
                <a:cubicBezTo>
                  <a:pt x="384" y="1837"/>
                  <a:pt x="382" y="1838"/>
                  <a:pt x="379" y="1838"/>
                </a:cubicBezTo>
                <a:close/>
                <a:moveTo>
                  <a:pt x="358" y="1820"/>
                </a:moveTo>
                <a:cubicBezTo>
                  <a:pt x="356" y="1820"/>
                  <a:pt x="354" y="1819"/>
                  <a:pt x="352" y="1818"/>
                </a:cubicBezTo>
                <a:cubicBezTo>
                  <a:pt x="328" y="1797"/>
                  <a:pt x="304" y="1774"/>
                  <a:pt x="282" y="1751"/>
                </a:cubicBezTo>
                <a:cubicBezTo>
                  <a:pt x="256" y="1723"/>
                  <a:pt x="232" y="1694"/>
                  <a:pt x="209" y="1663"/>
                </a:cubicBezTo>
                <a:cubicBezTo>
                  <a:pt x="207" y="1662"/>
                  <a:pt x="207" y="1659"/>
                  <a:pt x="207" y="1657"/>
                </a:cubicBezTo>
                <a:cubicBezTo>
                  <a:pt x="208" y="1655"/>
                  <a:pt x="209" y="1653"/>
                  <a:pt x="211" y="1652"/>
                </a:cubicBezTo>
                <a:cubicBezTo>
                  <a:pt x="214" y="1649"/>
                  <a:pt x="220" y="1650"/>
                  <a:pt x="222" y="1653"/>
                </a:cubicBezTo>
                <a:cubicBezTo>
                  <a:pt x="245" y="1683"/>
                  <a:pt x="269" y="1712"/>
                  <a:pt x="294" y="1739"/>
                </a:cubicBezTo>
                <a:cubicBezTo>
                  <a:pt x="295" y="1739"/>
                  <a:pt x="295" y="1739"/>
                  <a:pt x="295" y="1739"/>
                </a:cubicBezTo>
                <a:cubicBezTo>
                  <a:pt x="295" y="1739"/>
                  <a:pt x="295" y="1739"/>
                  <a:pt x="295" y="1739"/>
                </a:cubicBezTo>
                <a:cubicBezTo>
                  <a:pt x="316" y="1762"/>
                  <a:pt x="339" y="1784"/>
                  <a:pt x="363" y="1805"/>
                </a:cubicBezTo>
                <a:cubicBezTo>
                  <a:pt x="365" y="1807"/>
                  <a:pt x="366" y="1809"/>
                  <a:pt x="366" y="1811"/>
                </a:cubicBezTo>
                <a:cubicBezTo>
                  <a:pt x="366" y="1813"/>
                  <a:pt x="366" y="1815"/>
                  <a:pt x="364" y="1817"/>
                </a:cubicBezTo>
                <a:cubicBezTo>
                  <a:pt x="362" y="1819"/>
                  <a:pt x="360" y="1820"/>
                  <a:pt x="358" y="1820"/>
                </a:cubicBezTo>
                <a:close/>
                <a:moveTo>
                  <a:pt x="1815" y="1722"/>
                </a:moveTo>
                <a:cubicBezTo>
                  <a:pt x="1813" y="1722"/>
                  <a:pt x="1811" y="1721"/>
                  <a:pt x="1810" y="1720"/>
                </a:cubicBezTo>
                <a:cubicBezTo>
                  <a:pt x="1808" y="1719"/>
                  <a:pt x="1807" y="1716"/>
                  <a:pt x="1807" y="1714"/>
                </a:cubicBezTo>
                <a:cubicBezTo>
                  <a:pt x="1806" y="1712"/>
                  <a:pt x="1807" y="1710"/>
                  <a:pt x="1809" y="1708"/>
                </a:cubicBezTo>
                <a:cubicBezTo>
                  <a:pt x="1812" y="1705"/>
                  <a:pt x="1817" y="1704"/>
                  <a:pt x="1821" y="1707"/>
                </a:cubicBezTo>
                <a:cubicBezTo>
                  <a:pt x="1822" y="1709"/>
                  <a:pt x="1823" y="1711"/>
                  <a:pt x="1824" y="1713"/>
                </a:cubicBezTo>
                <a:cubicBezTo>
                  <a:pt x="1824" y="1715"/>
                  <a:pt x="1823" y="1717"/>
                  <a:pt x="1821" y="1719"/>
                </a:cubicBezTo>
                <a:cubicBezTo>
                  <a:pt x="1820" y="1721"/>
                  <a:pt x="1818" y="1722"/>
                  <a:pt x="1815" y="1722"/>
                </a:cubicBezTo>
                <a:close/>
                <a:moveTo>
                  <a:pt x="1833" y="1700"/>
                </a:moveTo>
                <a:cubicBezTo>
                  <a:pt x="1831" y="1700"/>
                  <a:pt x="1829" y="1700"/>
                  <a:pt x="1828" y="1699"/>
                </a:cubicBezTo>
                <a:cubicBezTo>
                  <a:pt x="1826" y="1697"/>
                  <a:pt x="1825" y="1695"/>
                  <a:pt x="1825" y="1693"/>
                </a:cubicBezTo>
                <a:cubicBezTo>
                  <a:pt x="1825" y="1691"/>
                  <a:pt x="1825" y="1688"/>
                  <a:pt x="1827" y="1687"/>
                </a:cubicBezTo>
                <a:cubicBezTo>
                  <a:pt x="1850" y="1658"/>
                  <a:pt x="1873" y="1627"/>
                  <a:pt x="1893" y="1596"/>
                </a:cubicBezTo>
                <a:cubicBezTo>
                  <a:pt x="1910" y="1570"/>
                  <a:pt x="1926" y="1542"/>
                  <a:pt x="1941" y="1514"/>
                </a:cubicBezTo>
                <a:cubicBezTo>
                  <a:pt x="1943" y="1510"/>
                  <a:pt x="1949" y="1508"/>
                  <a:pt x="1953" y="1510"/>
                </a:cubicBezTo>
                <a:cubicBezTo>
                  <a:pt x="1957" y="1513"/>
                  <a:pt x="1958" y="1518"/>
                  <a:pt x="1956" y="1522"/>
                </a:cubicBezTo>
                <a:cubicBezTo>
                  <a:pt x="1941" y="1550"/>
                  <a:pt x="1925" y="1578"/>
                  <a:pt x="1907" y="1605"/>
                </a:cubicBezTo>
                <a:cubicBezTo>
                  <a:pt x="1887" y="1637"/>
                  <a:pt x="1864" y="1668"/>
                  <a:pt x="1840" y="1697"/>
                </a:cubicBezTo>
                <a:cubicBezTo>
                  <a:pt x="1838" y="1699"/>
                  <a:pt x="1836" y="1700"/>
                  <a:pt x="1833" y="1700"/>
                </a:cubicBezTo>
                <a:close/>
                <a:moveTo>
                  <a:pt x="199" y="1644"/>
                </a:moveTo>
                <a:cubicBezTo>
                  <a:pt x="196" y="1644"/>
                  <a:pt x="194" y="1643"/>
                  <a:pt x="192" y="1640"/>
                </a:cubicBezTo>
                <a:cubicBezTo>
                  <a:pt x="191" y="1639"/>
                  <a:pt x="190" y="1636"/>
                  <a:pt x="191" y="1634"/>
                </a:cubicBezTo>
                <a:cubicBezTo>
                  <a:pt x="191" y="1632"/>
                  <a:pt x="192" y="1630"/>
                  <a:pt x="194" y="1629"/>
                </a:cubicBezTo>
                <a:cubicBezTo>
                  <a:pt x="198" y="1626"/>
                  <a:pt x="203" y="1627"/>
                  <a:pt x="206" y="1631"/>
                </a:cubicBezTo>
                <a:cubicBezTo>
                  <a:pt x="209" y="1634"/>
                  <a:pt x="208" y="1640"/>
                  <a:pt x="204" y="1642"/>
                </a:cubicBezTo>
                <a:cubicBezTo>
                  <a:pt x="202" y="1643"/>
                  <a:pt x="201" y="1644"/>
                  <a:pt x="199" y="1644"/>
                </a:cubicBezTo>
                <a:close/>
                <a:moveTo>
                  <a:pt x="183" y="1621"/>
                </a:moveTo>
                <a:cubicBezTo>
                  <a:pt x="180" y="1621"/>
                  <a:pt x="177" y="1619"/>
                  <a:pt x="176" y="1617"/>
                </a:cubicBezTo>
                <a:cubicBezTo>
                  <a:pt x="158" y="1590"/>
                  <a:pt x="141" y="1562"/>
                  <a:pt x="126" y="1534"/>
                </a:cubicBezTo>
                <a:cubicBezTo>
                  <a:pt x="125" y="1532"/>
                  <a:pt x="124" y="1530"/>
                  <a:pt x="125" y="1528"/>
                </a:cubicBezTo>
                <a:cubicBezTo>
                  <a:pt x="126" y="1525"/>
                  <a:pt x="127" y="1524"/>
                  <a:pt x="129" y="1523"/>
                </a:cubicBezTo>
                <a:cubicBezTo>
                  <a:pt x="133" y="1520"/>
                  <a:pt x="138" y="1522"/>
                  <a:pt x="141" y="1526"/>
                </a:cubicBezTo>
                <a:cubicBezTo>
                  <a:pt x="156" y="1554"/>
                  <a:pt x="172" y="1581"/>
                  <a:pt x="190" y="1608"/>
                </a:cubicBezTo>
                <a:cubicBezTo>
                  <a:pt x="192" y="1611"/>
                  <a:pt x="191" y="1617"/>
                  <a:pt x="188" y="1619"/>
                </a:cubicBezTo>
                <a:cubicBezTo>
                  <a:pt x="186" y="1620"/>
                  <a:pt x="185" y="1621"/>
                  <a:pt x="183" y="1621"/>
                </a:cubicBezTo>
                <a:close/>
                <a:moveTo>
                  <a:pt x="1962" y="1501"/>
                </a:moveTo>
                <a:cubicBezTo>
                  <a:pt x="1962" y="1501"/>
                  <a:pt x="1962" y="1501"/>
                  <a:pt x="1962" y="1501"/>
                </a:cubicBezTo>
                <a:cubicBezTo>
                  <a:pt x="1960" y="1501"/>
                  <a:pt x="1959" y="1501"/>
                  <a:pt x="1958" y="1500"/>
                </a:cubicBezTo>
                <a:cubicBezTo>
                  <a:pt x="1956" y="1499"/>
                  <a:pt x="1954" y="1498"/>
                  <a:pt x="1954" y="1495"/>
                </a:cubicBezTo>
                <a:cubicBezTo>
                  <a:pt x="1953" y="1493"/>
                  <a:pt x="1953" y="1491"/>
                  <a:pt x="1954" y="1489"/>
                </a:cubicBezTo>
                <a:cubicBezTo>
                  <a:pt x="1956" y="1485"/>
                  <a:pt x="1961" y="1483"/>
                  <a:pt x="1965" y="1485"/>
                </a:cubicBezTo>
                <a:cubicBezTo>
                  <a:pt x="1967" y="1486"/>
                  <a:pt x="1969" y="1488"/>
                  <a:pt x="1970" y="1490"/>
                </a:cubicBezTo>
                <a:cubicBezTo>
                  <a:pt x="1970" y="1492"/>
                  <a:pt x="1970" y="1494"/>
                  <a:pt x="1969" y="1496"/>
                </a:cubicBezTo>
                <a:cubicBezTo>
                  <a:pt x="1968" y="1499"/>
                  <a:pt x="1965" y="1501"/>
                  <a:pt x="1962" y="1501"/>
                </a:cubicBezTo>
                <a:close/>
                <a:moveTo>
                  <a:pt x="1974" y="1476"/>
                </a:moveTo>
                <a:cubicBezTo>
                  <a:pt x="1972" y="1476"/>
                  <a:pt x="1971" y="1475"/>
                  <a:pt x="1970" y="1475"/>
                </a:cubicBezTo>
                <a:cubicBezTo>
                  <a:pt x="1966" y="1473"/>
                  <a:pt x="1964" y="1468"/>
                  <a:pt x="1966" y="1464"/>
                </a:cubicBezTo>
                <a:cubicBezTo>
                  <a:pt x="1981" y="1430"/>
                  <a:pt x="1995" y="1396"/>
                  <a:pt x="2006" y="1361"/>
                </a:cubicBezTo>
                <a:cubicBezTo>
                  <a:pt x="2007" y="1360"/>
                  <a:pt x="2007" y="1360"/>
                  <a:pt x="2007" y="1360"/>
                </a:cubicBezTo>
                <a:cubicBezTo>
                  <a:pt x="2007" y="1360"/>
                  <a:pt x="2007" y="1360"/>
                  <a:pt x="2007" y="1359"/>
                </a:cubicBezTo>
                <a:cubicBezTo>
                  <a:pt x="2017" y="1329"/>
                  <a:pt x="2026" y="1298"/>
                  <a:pt x="2033" y="1267"/>
                </a:cubicBezTo>
                <a:cubicBezTo>
                  <a:pt x="2034" y="1263"/>
                  <a:pt x="2038" y="1260"/>
                  <a:pt x="2043" y="1261"/>
                </a:cubicBezTo>
                <a:cubicBezTo>
                  <a:pt x="2047" y="1262"/>
                  <a:pt x="2050" y="1267"/>
                  <a:pt x="2049" y="1271"/>
                </a:cubicBezTo>
                <a:cubicBezTo>
                  <a:pt x="2042" y="1303"/>
                  <a:pt x="2033" y="1334"/>
                  <a:pt x="2023" y="1365"/>
                </a:cubicBezTo>
                <a:cubicBezTo>
                  <a:pt x="2023" y="1365"/>
                  <a:pt x="2023" y="1365"/>
                  <a:pt x="2023" y="1365"/>
                </a:cubicBezTo>
                <a:cubicBezTo>
                  <a:pt x="2023" y="1366"/>
                  <a:pt x="2023" y="1366"/>
                  <a:pt x="2022" y="1366"/>
                </a:cubicBezTo>
                <a:cubicBezTo>
                  <a:pt x="2011" y="1402"/>
                  <a:pt x="1997" y="1437"/>
                  <a:pt x="1981" y="1471"/>
                </a:cubicBezTo>
                <a:cubicBezTo>
                  <a:pt x="1981" y="1471"/>
                  <a:pt x="1981" y="1471"/>
                  <a:pt x="1981" y="1471"/>
                </a:cubicBezTo>
                <a:cubicBezTo>
                  <a:pt x="1981" y="1471"/>
                  <a:pt x="1981" y="1471"/>
                  <a:pt x="1981" y="1471"/>
                </a:cubicBezTo>
                <a:cubicBezTo>
                  <a:pt x="1980" y="1474"/>
                  <a:pt x="1977" y="1476"/>
                  <a:pt x="1974" y="1476"/>
                </a:cubicBezTo>
                <a:close/>
                <a:moveTo>
                  <a:pt x="92" y="1454"/>
                </a:moveTo>
                <a:cubicBezTo>
                  <a:pt x="89" y="1454"/>
                  <a:pt x="86" y="1452"/>
                  <a:pt x="84" y="1449"/>
                </a:cubicBezTo>
                <a:cubicBezTo>
                  <a:pt x="70" y="1416"/>
                  <a:pt x="58" y="1382"/>
                  <a:pt x="47" y="1348"/>
                </a:cubicBezTo>
                <a:cubicBezTo>
                  <a:pt x="47" y="1348"/>
                  <a:pt x="47" y="1348"/>
                  <a:pt x="47" y="1348"/>
                </a:cubicBezTo>
                <a:cubicBezTo>
                  <a:pt x="46" y="1347"/>
                  <a:pt x="46" y="1347"/>
                  <a:pt x="46" y="1347"/>
                </a:cubicBezTo>
                <a:cubicBezTo>
                  <a:pt x="46" y="1345"/>
                  <a:pt x="46" y="1343"/>
                  <a:pt x="47" y="1341"/>
                </a:cubicBezTo>
                <a:cubicBezTo>
                  <a:pt x="48" y="1339"/>
                  <a:pt x="50" y="1337"/>
                  <a:pt x="52" y="1336"/>
                </a:cubicBezTo>
                <a:cubicBezTo>
                  <a:pt x="56" y="1335"/>
                  <a:pt x="61" y="1338"/>
                  <a:pt x="63" y="1342"/>
                </a:cubicBezTo>
                <a:cubicBezTo>
                  <a:pt x="73" y="1376"/>
                  <a:pt x="86" y="1410"/>
                  <a:pt x="100" y="1442"/>
                </a:cubicBezTo>
                <a:cubicBezTo>
                  <a:pt x="102" y="1447"/>
                  <a:pt x="100" y="1452"/>
                  <a:pt x="95" y="1454"/>
                </a:cubicBezTo>
                <a:cubicBezTo>
                  <a:pt x="94" y="1454"/>
                  <a:pt x="93" y="1454"/>
                  <a:pt x="92" y="1454"/>
                </a:cubicBezTo>
                <a:close/>
                <a:moveTo>
                  <a:pt x="47" y="1326"/>
                </a:moveTo>
                <a:cubicBezTo>
                  <a:pt x="43" y="1326"/>
                  <a:pt x="39" y="1323"/>
                  <a:pt x="38" y="1320"/>
                </a:cubicBezTo>
                <a:cubicBezTo>
                  <a:pt x="38" y="1320"/>
                  <a:pt x="38" y="1320"/>
                  <a:pt x="38" y="1320"/>
                </a:cubicBezTo>
                <a:cubicBezTo>
                  <a:pt x="38" y="1318"/>
                  <a:pt x="38" y="1315"/>
                  <a:pt x="39" y="1313"/>
                </a:cubicBezTo>
                <a:cubicBezTo>
                  <a:pt x="40" y="1311"/>
                  <a:pt x="42" y="1310"/>
                  <a:pt x="44" y="1309"/>
                </a:cubicBezTo>
                <a:cubicBezTo>
                  <a:pt x="49" y="1308"/>
                  <a:pt x="53" y="1311"/>
                  <a:pt x="55" y="1315"/>
                </a:cubicBezTo>
                <a:cubicBezTo>
                  <a:pt x="55" y="1317"/>
                  <a:pt x="55" y="1320"/>
                  <a:pt x="54" y="1322"/>
                </a:cubicBezTo>
                <a:cubicBezTo>
                  <a:pt x="53" y="1324"/>
                  <a:pt x="51" y="1325"/>
                  <a:pt x="49" y="1326"/>
                </a:cubicBezTo>
                <a:cubicBezTo>
                  <a:pt x="48" y="1326"/>
                  <a:pt x="47" y="1326"/>
                  <a:pt x="47" y="1326"/>
                </a:cubicBezTo>
                <a:close/>
                <a:moveTo>
                  <a:pt x="39" y="1299"/>
                </a:moveTo>
                <a:cubicBezTo>
                  <a:pt x="35" y="1299"/>
                  <a:pt x="32" y="1296"/>
                  <a:pt x="31" y="1292"/>
                </a:cubicBezTo>
                <a:cubicBezTo>
                  <a:pt x="23" y="1261"/>
                  <a:pt x="17" y="1229"/>
                  <a:pt x="12" y="1197"/>
                </a:cubicBezTo>
                <a:cubicBezTo>
                  <a:pt x="6" y="1160"/>
                  <a:pt x="2" y="1121"/>
                  <a:pt x="0" y="1084"/>
                </a:cubicBezTo>
                <a:cubicBezTo>
                  <a:pt x="0" y="1081"/>
                  <a:pt x="1" y="1079"/>
                  <a:pt x="3" y="1078"/>
                </a:cubicBezTo>
                <a:cubicBezTo>
                  <a:pt x="4" y="1076"/>
                  <a:pt x="6" y="1075"/>
                  <a:pt x="9" y="1075"/>
                </a:cubicBezTo>
                <a:cubicBezTo>
                  <a:pt x="13" y="1075"/>
                  <a:pt x="17" y="1078"/>
                  <a:pt x="17" y="1083"/>
                </a:cubicBezTo>
                <a:cubicBezTo>
                  <a:pt x="19" y="1120"/>
                  <a:pt x="23" y="1158"/>
                  <a:pt x="28" y="1195"/>
                </a:cubicBezTo>
                <a:cubicBezTo>
                  <a:pt x="28" y="1195"/>
                  <a:pt x="28" y="1195"/>
                  <a:pt x="28" y="1195"/>
                </a:cubicBezTo>
                <a:cubicBezTo>
                  <a:pt x="33" y="1226"/>
                  <a:pt x="40" y="1257"/>
                  <a:pt x="47" y="1288"/>
                </a:cubicBezTo>
                <a:cubicBezTo>
                  <a:pt x="49" y="1293"/>
                  <a:pt x="46" y="1297"/>
                  <a:pt x="41" y="1298"/>
                </a:cubicBezTo>
                <a:cubicBezTo>
                  <a:pt x="41" y="1298"/>
                  <a:pt x="40" y="1299"/>
                  <a:pt x="39" y="1299"/>
                </a:cubicBezTo>
                <a:close/>
                <a:moveTo>
                  <a:pt x="2047" y="1250"/>
                </a:moveTo>
                <a:cubicBezTo>
                  <a:pt x="2046" y="1250"/>
                  <a:pt x="2046" y="1250"/>
                  <a:pt x="2045" y="1250"/>
                </a:cubicBezTo>
                <a:cubicBezTo>
                  <a:pt x="2041" y="1249"/>
                  <a:pt x="2038" y="1245"/>
                  <a:pt x="2039" y="1240"/>
                </a:cubicBezTo>
                <a:cubicBezTo>
                  <a:pt x="2039" y="1240"/>
                  <a:pt x="2039" y="1240"/>
                  <a:pt x="2039" y="1240"/>
                </a:cubicBezTo>
                <a:cubicBezTo>
                  <a:pt x="2040" y="1235"/>
                  <a:pt x="2044" y="1232"/>
                  <a:pt x="2049" y="1233"/>
                </a:cubicBezTo>
                <a:cubicBezTo>
                  <a:pt x="2053" y="1234"/>
                  <a:pt x="2056" y="1239"/>
                  <a:pt x="2055" y="1243"/>
                </a:cubicBezTo>
                <a:cubicBezTo>
                  <a:pt x="2054" y="1247"/>
                  <a:pt x="2051" y="1250"/>
                  <a:pt x="2047" y="1250"/>
                </a:cubicBezTo>
                <a:close/>
                <a:moveTo>
                  <a:pt x="2052" y="1222"/>
                </a:moveTo>
                <a:cubicBezTo>
                  <a:pt x="2052" y="1222"/>
                  <a:pt x="2051" y="1222"/>
                  <a:pt x="2051" y="1222"/>
                </a:cubicBezTo>
                <a:cubicBezTo>
                  <a:pt x="2049" y="1222"/>
                  <a:pt x="2047" y="1221"/>
                  <a:pt x="2045" y="1219"/>
                </a:cubicBezTo>
                <a:cubicBezTo>
                  <a:pt x="2044" y="1217"/>
                  <a:pt x="2043" y="1215"/>
                  <a:pt x="2044" y="1212"/>
                </a:cubicBezTo>
                <a:cubicBezTo>
                  <a:pt x="2050" y="1176"/>
                  <a:pt x="2055" y="1138"/>
                  <a:pt x="2057" y="1101"/>
                </a:cubicBezTo>
                <a:cubicBezTo>
                  <a:pt x="2058" y="1080"/>
                  <a:pt x="2059" y="1059"/>
                  <a:pt x="2059" y="1038"/>
                </a:cubicBezTo>
                <a:cubicBezTo>
                  <a:pt x="2059" y="1027"/>
                  <a:pt x="2059" y="1016"/>
                  <a:pt x="2058" y="1006"/>
                </a:cubicBezTo>
                <a:cubicBezTo>
                  <a:pt x="2058" y="1001"/>
                  <a:pt x="2062" y="997"/>
                  <a:pt x="2067" y="997"/>
                </a:cubicBezTo>
                <a:cubicBezTo>
                  <a:pt x="2071" y="997"/>
                  <a:pt x="2075" y="1000"/>
                  <a:pt x="2075" y="1005"/>
                </a:cubicBezTo>
                <a:cubicBezTo>
                  <a:pt x="2076" y="1016"/>
                  <a:pt x="2076" y="1027"/>
                  <a:pt x="2076" y="1038"/>
                </a:cubicBezTo>
                <a:cubicBezTo>
                  <a:pt x="2076" y="1059"/>
                  <a:pt x="2075" y="1081"/>
                  <a:pt x="2074" y="1102"/>
                </a:cubicBezTo>
                <a:cubicBezTo>
                  <a:pt x="2072" y="1140"/>
                  <a:pt x="2067" y="1178"/>
                  <a:pt x="2061" y="1215"/>
                </a:cubicBezTo>
                <a:cubicBezTo>
                  <a:pt x="2061" y="1215"/>
                  <a:pt x="2061" y="1215"/>
                  <a:pt x="2061" y="1215"/>
                </a:cubicBezTo>
                <a:cubicBezTo>
                  <a:pt x="2060" y="1219"/>
                  <a:pt x="2056" y="1222"/>
                  <a:pt x="2052" y="1222"/>
                </a:cubicBezTo>
                <a:close/>
                <a:moveTo>
                  <a:pt x="8" y="1064"/>
                </a:moveTo>
                <a:cubicBezTo>
                  <a:pt x="8" y="1064"/>
                  <a:pt x="8" y="1064"/>
                  <a:pt x="8" y="1064"/>
                </a:cubicBezTo>
                <a:cubicBezTo>
                  <a:pt x="3" y="1064"/>
                  <a:pt x="0" y="1060"/>
                  <a:pt x="0" y="1055"/>
                </a:cubicBezTo>
                <a:cubicBezTo>
                  <a:pt x="0" y="1053"/>
                  <a:pt x="0" y="1051"/>
                  <a:pt x="2" y="1049"/>
                </a:cubicBezTo>
                <a:cubicBezTo>
                  <a:pt x="4" y="1048"/>
                  <a:pt x="6" y="1047"/>
                  <a:pt x="8" y="1047"/>
                </a:cubicBezTo>
                <a:cubicBezTo>
                  <a:pt x="8" y="1047"/>
                  <a:pt x="8" y="1047"/>
                  <a:pt x="8" y="1047"/>
                </a:cubicBezTo>
                <a:cubicBezTo>
                  <a:pt x="13" y="1047"/>
                  <a:pt x="16" y="1050"/>
                  <a:pt x="17" y="1055"/>
                </a:cubicBezTo>
                <a:cubicBezTo>
                  <a:pt x="17" y="1060"/>
                  <a:pt x="13" y="1063"/>
                  <a:pt x="8" y="1064"/>
                </a:cubicBezTo>
                <a:close/>
                <a:moveTo>
                  <a:pt x="8" y="1035"/>
                </a:moveTo>
                <a:cubicBezTo>
                  <a:pt x="8" y="1035"/>
                  <a:pt x="8" y="1035"/>
                  <a:pt x="8" y="1035"/>
                </a:cubicBezTo>
                <a:cubicBezTo>
                  <a:pt x="6" y="1035"/>
                  <a:pt x="4" y="1034"/>
                  <a:pt x="2" y="1033"/>
                </a:cubicBezTo>
                <a:cubicBezTo>
                  <a:pt x="0" y="1031"/>
                  <a:pt x="0" y="1029"/>
                  <a:pt x="0" y="1027"/>
                </a:cubicBezTo>
                <a:cubicBezTo>
                  <a:pt x="0" y="995"/>
                  <a:pt x="2" y="962"/>
                  <a:pt x="5" y="930"/>
                </a:cubicBezTo>
                <a:cubicBezTo>
                  <a:pt x="9" y="892"/>
                  <a:pt x="15" y="855"/>
                  <a:pt x="23" y="818"/>
                </a:cubicBezTo>
                <a:cubicBezTo>
                  <a:pt x="23" y="817"/>
                  <a:pt x="23" y="817"/>
                  <a:pt x="23" y="817"/>
                </a:cubicBezTo>
                <a:cubicBezTo>
                  <a:pt x="24" y="813"/>
                  <a:pt x="29" y="810"/>
                  <a:pt x="34" y="811"/>
                </a:cubicBezTo>
                <a:cubicBezTo>
                  <a:pt x="36" y="811"/>
                  <a:pt x="38" y="813"/>
                  <a:pt x="39" y="815"/>
                </a:cubicBezTo>
                <a:cubicBezTo>
                  <a:pt x="40" y="817"/>
                  <a:pt x="40" y="819"/>
                  <a:pt x="40" y="821"/>
                </a:cubicBezTo>
                <a:cubicBezTo>
                  <a:pt x="32" y="857"/>
                  <a:pt x="26" y="895"/>
                  <a:pt x="22" y="932"/>
                </a:cubicBezTo>
                <a:cubicBezTo>
                  <a:pt x="19" y="963"/>
                  <a:pt x="17" y="995"/>
                  <a:pt x="17" y="1027"/>
                </a:cubicBezTo>
                <a:cubicBezTo>
                  <a:pt x="16" y="1032"/>
                  <a:pt x="13" y="1035"/>
                  <a:pt x="8" y="1035"/>
                </a:cubicBezTo>
                <a:close/>
                <a:moveTo>
                  <a:pt x="2066" y="986"/>
                </a:moveTo>
                <a:cubicBezTo>
                  <a:pt x="2061" y="986"/>
                  <a:pt x="2057" y="982"/>
                  <a:pt x="2057" y="978"/>
                </a:cubicBezTo>
                <a:cubicBezTo>
                  <a:pt x="2057" y="975"/>
                  <a:pt x="2058" y="973"/>
                  <a:pt x="2059" y="972"/>
                </a:cubicBezTo>
                <a:cubicBezTo>
                  <a:pt x="2061" y="970"/>
                  <a:pt x="2063" y="969"/>
                  <a:pt x="2065" y="969"/>
                </a:cubicBezTo>
                <a:cubicBezTo>
                  <a:pt x="2070" y="968"/>
                  <a:pt x="2074" y="972"/>
                  <a:pt x="2074" y="976"/>
                </a:cubicBezTo>
                <a:cubicBezTo>
                  <a:pt x="2074" y="977"/>
                  <a:pt x="2074" y="977"/>
                  <a:pt x="2074" y="977"/>
                </a:cubicBezTo>
                <a:cubicBezTo>
                  <a:pt x="2074" y="981"/>
                  <a:pt x="2071" y="985"/>
                  <a:pt x="2066" y="986"/>
                </a:cubicBezTo>
                <a:cubicBezTo>
                  <a:pt x="2066" y="986"/>
                  <a:pt x="2066" y="986"/>
                  <a:pt x="2066" y="986"/>
                </a:cubicBezTo>
                <a:close/>
                <a:moveTo>
                  <a:pt x="2064" y="957"/>
                </a:moveTo>
                <a:cubicBezTo>
                  <a:pt x="2059" y="957"/>
                  <a:pt x="2055" y="954"/>
                  <a:pt x="2055" y="950"/>
                </a:cubicBezTo>
                <a:cubicBezTo>
                  <a:pt x="2052" y="913"/>
                  <a:pt x="2047" y="875"/>
                  <a:pt x="2039" y="839"/>
                </a:cubicBezTo>
                <a:cubicBezTo>
                  <a:pt x="2033" y="808"/>
                  <a:pt x="2025" y="777"/>
                  <a:pt x="2016" y="746"/>
                </a:cubicBezTo>
                <a:cubicBezTo>
                  <a:pt x="2016" y="744"/>
                  <a:pt x="2016" y="742"/>
                  <a:pt x="2017" y="740"/>
                </a:cubicBezTo>
                <a:cubicBezTo>
                  <a:pt x="2018" y="738"/>
                  <a:pt x="2020" y="736"/>
                  <a:pt x="2022" y="736"/>
                </a:cubicBezTo>
                <a:cubicBezTo>
                  <a:pt x="2026" y="734"/>
                  <a:pt x="2031" y="737"/>
                  <a:pt x="2032" y="741"/>
                </a:cubicBezTo>
                <a:cubicBezTo>
                  <a:pt x="2042" y="772"/>
                  <a:pt x="2050" y="804"/>
                  <a:pt x="2056" y="835"/>
                </a:cubicBezTo>
                <a:cubicBezTo>
                  <a:pt x="2063" y="873"/>
                  <a:pt x="2069" y="911"/>
                  <a:pt x="2072" y="948"/>
                </a:cubicBezTo>
                <a:cubicBezTo>
                  <a:pt x="2072" y="953"/>
                  <a:pt x="2069" y="957"/>
                  <a:pt x="2064" y="957"/>
                </a:cubicBezTo>
                <a:cubicBezTo>
                  <a:pt x="2064" y="957"/>
                  <a:pt x="2064" y="957"/>
                  <a:pt x="2064" y="957"/>
                </a:cubicBezTo>
                <a:close/>
                <a:moveTo>
                  <a:pt x="38" y="800"/>
                </a:moveTo>
                <a:cubicBezTo>
                  <a:pt x="37" y="800"/>
                  <a:pt x="37" y="800"/>
                  <a:pt x="36" y="800"/>
                </a:cubicBezTo>
                <a:cubicBezTo>
                  <a:pt x="32" y="799"/>
                  <a:pt x="29" y="794"/>
                  <a:pt x="30" y="790"/>
                </a:cubicBezTo>
                <a:cubicBezTo>
                  <a:pt x="30" y="788"/>
                  <a:pt x="30" y="788"/>
                  <a:pt x="30" y="788"/>
                </a:cubicBezTo>
                <a:cubicBezTo>
                  <a:pt x="30" y="788"/>
                  <a:pt x="30" y="788"/>
                  <a:pt x="30" y="788"/>
                </a:cubicBezTo>
                <a:cubicBezTo>
                  <a:pt x="32" y="785"/>
                  <a:pt x="36" y="782"/>
                  <a:pt x="40" y="783"/>
                </a:cubicBezTo>
                <a:cubicBezTo>
                  <a:pt x="42" y="784"/>
                  <a:pt x="44" y="785"/>
                  <a:pt x="45" y="787"/>
                </a:cubicBezTo>
                <a:cubicBezTo>
                  <a:pt x="47" y="789"/>
                  <a:pt x="47" y="791"/>
                  <a:pt x="46" y="794"/>
                </a:cubicBezTo>
                <a:cubicBezTo>
                  <a:pt x="45" y="797"/>
                  <a:pt x="42" y="800"/>
                  <a:pt x="38" y="800"/>
                </a:cubicBezTo>
                <a:close/>
                <a:moveTo>
                  <a:pt x="45" y="773"/>
                </a:moveTo>
                <a:cubicBezTo>
                  <a:pt x="45" y="773"/>
                  <a:pt x="44" y="773"/>
                  <a:pt x="43" y="772"/>
                </a:cubicBezTo>
                <a:cubicBezTo>
                  <a:pt x="41" y="772"/>
                  <a:pt x="39" y="770"/>
                  <a:pt x="38" y="768"/>
                </a:cubicBezTo>
                <a:cubicBezTo>
                  <a:pt x="37" y="766"/>
                  <a:pt x="36" y="764"/>
                  <a:pt x="37" y="762"/>
                </a:cubicBezTo>
                <a:cubicBezTo>
                  <a:pt x="46" y="731"/>
                  <a:pt x="56" y="700"/>
                  <a:pt x="67" y="670"/>
                </a:cubicBezTo>
                <a:cubicBezTo>
                  <a:pt x="67" y="670"/>
                  <a:pt x="67" y="670"/>
                  <a:pt x="67" y="670"/>
                </a:cubicBezTo>
                <a:cubicBezTo>
                  <a:pt x="67" y="670"/>
                  <a:pt x="67" y="670"/>
                  <a:pt x="67" y="670"/>
                </a:cubicBezTo>
                <a:cubicBezTo>
                  <a:pt x="68" y="669"/>
                  <a:pt x="68" y="669"/>
                  <a:pt x="68" y="669"/>
                </a:cubicBezTo>
                <a:cubicBezTo>
                  <a:pt x="68" y="668"/>
                  <a:pt x="68" y="667"/>
                  <a:pt x="69" y="666"/>
                </a:cubicBezTo>
                <a:cubicBezTo>
                  <a:pt x="82" y="632"/>
                  <a:pt x="97" y="598"/>
                  <a:pt x="113" y="566"/>
                </a:cubicBezTo>
                <a:cubicBezTo>
                  <a:pt x="115" y="562"/>
                  <a:pt x="121" y="560"/>
                  <a:pt x="125" y="562"/>
                </a:cubicBezTo>
                <a:cubicBezTo>
                  <a:pt x="129" y="564"/>
                  <a:pt x="131" y="569"/>
                  <a:pt x="129" y="573"/>
                </a:cubicBezTo>
                <a:cubicBezTo>
                  <a:pt x="112" y="605"/>
                  <a:pt x="97" y="638"/>
                  <a:pt x="85" y="672"/>
                </a:cubicBezTo>
                <a:cubicBezTo>
                  <a:pt x="84" y="672"/>
                  <a:pt x="84" y="673"/>
                  <a:pt x="84" y="674"/>
                </a:cubicBezTo>
                <a:cubicBezTo>
                  <a:pt x="84" y="675"/>
                  <a:pt x="83" y="675"/>
                  <a:pt x="83" y="676"/>
                </a:cubicBezTo>
                <a:cubicBezTo>
                  <a:pt x="72" y="706"/>
                  <a:pt x="62" y="736"/>
                  <a:pt x="53" y="767"/>
                </a:cubicBezTo>
                <a:cubicBezTo>
                  <a:pt x="52" y="770"/>
                  <a:pt x="49" y="773"/>
                  <a:pt x="45" y="773"/>
                </a:cubicBezTo>
                <a:close/>
                <a:moveTo>
                  <a:pt x="2016" y="725"/>
                </a:moveTo>
                <a:cubicBezTo>
                  <a:pt x="2012" y="725"/>
                  <a:pt x="2009" y="723"/>
                  <a:pt x="2008" y="719"/>
                </a:cubicBezTo>
                <a:cubicBezTo>
                  <a:pt x="2007" y="717"/>
                  <a:pt x="2007" y="715"/>
                  <a:pt x="2008" y="713"/>
                </a:cubicBezTo>
                <a:cubicBezTo>
                  <a:pt x="2009" y="711"/>
                  <a:pt x="2011" y="709"/>
                  <a:pt x="2013" y="709"/>
                </a:cubicBezTo>
                <a:cubicBezTo>
                  <a:pt x="2018" y="707"/>
                  <a:pt x="2023" y="710"/>
                  <a:pt x="2024" y="714"/>
                </a:cubicBezTo>
                <a:cubicBezTo>
                  <a:pt x="2025" y="719"/>
                  <a:pt x="2023" y="723"/>
                  <a:pt x="2019" y="725"/>
                </a:cubicBezTo>
                <a:cubicBezTo>
                  <a:pt x="2018" y="725"/>
                  <a:pt x="2017" y="725"/>
                  <a:pt x="2016" y="725"/>
                </a:cubicBezTo>
                <a:close/>
                <a:moveTo>
                  <a:pt x="2007" y="698"/>
                </a:moveTo>
                <a:cubicBezTo>
                  <a:pt x="2003" y="698"/>
                  <a:pt x="2000" y="696"/>
                  <a:pt x="1999" y="693"/>
                </a:cubicBezTo>
                <a:cubicBezTo>
                  <a:pt x="1986" y="659"/>
                  <a:pt x="1972" y="625"/>
                  <a:pt x="1956" y="592"/>
                </a:cubicBezTo>
                <a:cubicBezTo>
                  <a:pt x="1956" y="591"/>
                  <a:pt x="1956" y="591"/>
                  <a:pt x="1956" y="591"/>
                </a:cubicBezTo>
                <a:cubicBezTo>
                  <a:pt x="1956" y="591"/>
                  <a:pt x="1955" y="590"/>
                  <a:pt x="1955" y="590"/>
                </a:cubicBezTo>
                <a:cubicBezTo>
                  <a:pt x="1941" y="561"/>
                  <a:pt x="1926" y="533"/>
                  <a:pt x="1909" y="506"/>
                </a:cubicBezTo>
                <a:cubicBezTo>
                  <a:pt x="1907" y="502"/>
                  <a:pt x="1908" y="497"/>
                  <a:pt x="1912" y="494"/>
                </a:cubicBezTo>
                <a:cubicBezTo>
                  <a:pt x="1916" y="492"/>
                  <a:pt x="1921" y="493"/>
                  <a:pt x="1924" y="497"/>
                </a:cubicBezTo>
                <a:cubicBezTo>
                  <a:pt x="1940" y="525"/>
                  <a:pt x="1956" y="553"/>
                  <a:pt x="1970" y="582"/>
                </a:cubicBezTo>
                <a:cubicBezTo>
                  <a:pt x="1970" y="582"/>
                  <a:pt x="1971" y="583"/>
                  <a:pt x="1971" y="583"/>
                </a:cubicBezTo>
                <a:cubicBezTo>
                  <a:pt x="1971" y="584"/>
                  <a:pt x="1971" y="584"/>
                  <a:pt x="1971" y="584"/>
                </a:cubicBezTo>
                <a:cubicBezTo>
                  <a:pt x="1988" y="618"/>
                  <a:pt x="2002" y="652"/>
                  <a:pt x="2015" y="687"/>
                </a:cubicBezTo>
                <a:cubicBezTo>
                  <a:pt x="2015" y="687"/>
                  <a:pt x="2015" y="687"/>
                  <a:pt x="2015" y="687"/>
                </a:cubicBezTo>
                <a:cubicBezTo>
                  <a:pt x="2015" y="689"/>
                  <a:pt x="2015" y="692"/>
                  <a:pt x="2014" y="694"/>
                </a:cubicBezTo>
                <a:cubicBezTo>
                  <a:pt x="2013" y="696"/>
                  <a:pt x="2012" y="697"/>
                  <a:pt x="2010" y="698"/>
                </a:cubicBezTo>
                <a:cubicBezTo>
                  <a:pt x="2009" y="698"/>
                  <a:pt x="2008" y="698"/>
                  <a:pt x="2007" y="698"/>
                </a:cubicBezTo>
                <a:close/>
                <a:moveTo>
                  <a:pt x="134" y="553"/>
                </a:moveTo>
                <a:cubicBezTo>
                  <a:pt x="133" y="553"/>
                  <a:pt x="131" y="553"/>
                  <a:pt x="130" y="552"/>
                </a:cubicBezTo>
                <a:cubicBezTo>
                  <a:pt x="128" y="551"/>
                  <a:pt x="127" y="549"/>
                  <a:pt x="126" y="547"/>
                </a:cubicBezTo>
                <a:cubicBezTo>
                  <a:pt x="125" y="545"/>
                  <a:pt x="126" y="542"/>
                  <a:pt x="127" y="540"/>
                </a:cubicBezTo>
                <a:cubicBezTo>
                  <a:pt x="129" y="536"/>
                  <a:pt x="134" y="535"/>
                  <a:pt x="138" y="537"/>
                </a:cubicBezTo>
                <a:cubicBezTo>
                  <a:pt x="142" y="539"/>
                  <a:pt x="144" y="544"/>
                  <a:pt x="142" y="549"/>
                </a:cubicBezTo>
                <a:cubicBezTo>
                  <a:pt x="140" y="551"/>
                  <a:pt x="137" y="553"/>
                  <a:pt x="134" y="553"/>
                </a:cubicBezTo>
                <a:close/>
                <a:moveTo>
                  <a:pt x="148" y="528"/>
                </a:moveTo>
                <a:cubicBezTo>
                  <a:pt x="147" y="528"/>
                  <a:pt x="145" y="528"/>
                  <a:pt x="144" y="527"/>
                </a:cubicBezTo>
                <a:cubicBezTo>
                  <a:pt x="140" y="525"/>
                  <a:pt x="138" y="520"/>
                  <a:pt x="141" y="516"/>
                </a:cubicBezTo>
                <a:cubicBezTo>
                  <a:pt x="157" y="488"/>
                  <a:pt x="175" y="460"/>
                  <a:pt x="193" y="434"/>
                </a:cubicBezTo>
                <a:cubicBezTo>
                  <a:pt x="215" y="403"/>
                  <a:pt x="239" y="373"/>
                  <a:pt x="265" y="345"/>
                </a:cubicBezTo>
                <a:cubicBezTo>
                  <a:pt x="268" y="342"/>
                  <a:pt x="273" y="342"/>
                  <a:pt x="277" y="345"/>
                </a:cubicBezTo>
                <a:cubicBezTo>
                  <a:pt x="280" y="348"/>
                  <a:pt x="280" y="353"/>
                  <a:pt x="277" y="357"/>
                </a:cubicBezTo>
                <a:cubicBezTo>
                  <a:pt x="252" y="384"/>
                  <a:pt x="229" y="414"/>
                  <a:pt x="207" y="444"/>
                </a:cubicBezTo>
                <a:cubicBezTo>
                  <a:pt x="189" y="470"/>
                  <a:pt x="171" y="497"/>
                  <a:pt x="155" y="524"/>
                </a:cubicBezTo>
                <a:cubicBezTo>
                  <a:pt x="154" y="527"/>
                  <a:pt x="151" y="528"/>
                  <a:pt x="148" y="528"/>
                </a:cubicBezTo>
                <a:close/>
                <a:moveTo>
                  <a:pt x="1901" y="486"/>
                </a:moveTo>
                <a:cubicBezTo>
                  <a:pt x="1899" y="486"/>
                  <a:pt x="1896" y="485"/>
                  <a:pt x="1895" y="483"/>
                </a:cubicBezTo>
                <a:cubicBezTo>
                  <a:pt x="1895" y="483"/>
                  <a:pt x="1895" y="483"/>
                  <a:pt x="1895" y="483"/>
                </a:cubicBezTo>
                <a:cubicBezTo>
                  <a:pt x="1894" y="482"/>
                  <a:pt x="1894" y="482"/>
                  <a:pt x="1894" y="482"/>
                </a:cubicBezTo>
                <a:cubicBezTo>
                  <a:pt x="1892" y="478"/>
                  <a:pt x="1893" y="473"/>
                  <a:pt x="1897" y="470"/>
                </a:cubicBezTo>
                <a:cubicBezTo>
                  <a:pt x="1901" y="468"/>
                  <a:pt x="1906" y="469"/>
                  <a:pt x="1908" y="473"/>
                </a:cubicBezTo>
                <a:cubicBezTo>
                  <a:pt x="1911" y="477"/>
                  <a:pt x="1910" y="482"/>
                  <a:pt x="1906" y="485"/>
                </a:cubicBezTo>
                <a:cubicBezTo>
                  <a:pt x="1905" y="486"/>
                  <a:pt x="1903" y="486"/>
                  <a:pt x="1901" y="486"/>
                </a:cubicBezTo>
                <a:close/>
                <a:moveTo>
                  <a:pt x="1886" y="463"/>
                </a:moveTo>
                <a:cubicBezTo>
                  <a:pt x="1883" y="463"/>
                  <a:pt x="1880" y="461"/>
                  <a:pt x="1879" y="459"/>
                </a:cubicBezTo>
                <a:cubicBezTo>
                  <a:pt x="1857" y="428"/>
                  <a:pt x="1834" y="398"/>
                  <a:pt x="1810" y="370"/>
                </a:cubicBezTo>
                <a:cubicBezTo>
                  <a:pt x="1789" y="346"/>
                  <a:pt x="1767" y="323"/>
                  <a:pt x="1744" y="301"/>
                </a:cubicBezTo>
                <a:cubicBezTo>
                  <a:pt x="1743" y="299"/>
                  <a:pt x="1742" y="297"/>
                  <a:pt x="1742" y="295"/>
                </a:cubicBezTo>
                <a:cubicBezTo>
                  <a:pt x="1742" y="293"/>
                  <a:pt x="1743" y="291"/>
                  <a:pt x="1744" y="289"/>
                </a:cubicBezTo>
                <a:cubicBezTo>
                  <a:pt x="1747" y="286"/>
                  <a:pt x="1753" y="286"/>
                  <a:pt x="1756" y="289"/>
                </a:cubicBezTo>
                <a:cubicBezTo>
                  <a:pt x="1779" y="311"/>
                  <a:pt x="1802" y="335"/>
                  <a:pt x="1823" y="359"/>
                </a:cubicBezTo>
                <a:cubicBezTo>
                  <a:pt x="1848" y="388"/>
                  <a:pt x="1871" y="418"/>
                  <a:pt x="1893" y="449"/>
                </a:cubicBezTo>
                <a:cubicBezTo>
                  <a:pt x="1895" y="453"/>
                  <a:pt x="1894" y="458"/>
                  <a:pt x="1890" y="461"/>
                </a:cubicBezTo>
                <a:cubicBezTo>
                  <a:pt x="1889" y="462"/>
                  <a:pt x="1887" y="463"/>
                  <a:pt x="1886" y="463"/>
                </a:cubicBezTo>
                <a:close/>
                <a:moveTo>
                  <a:pt x="290" y="339"/>
                </a:moveTo>
                <a:cubicBezTo>
                  <a:pt x="288" y="339"/>
                  <a:pt x="286" y="338"/>
                  <a:pt x="284" y="336"/>
                </a:cubicBezTo>
                <a:cubicBezTo>
                  <a:pt x="281" y="333"/>
                  <a:pt x="281" y="328"/>
                  <a:pt x="284" y="324"/>
                </a:cubicBezTo>
                <a:cubicBezTo>
                  <a:pt x="287" y="321"/>
                  <a:pt x="293" y="321"/>
                  <a:pt x="296" y="324"/>
                </a:cubicBezTo>
                <a:cubicBezTo>
                  <a:pt x="298" y="325"/>
                  <a:pt x="298" y="328"/>
                  <a:pt x="299" y="330"/>
                </a:cubicBezTo>
                <a:cubicBezTo>
                  <a:pt x="299" y="332"/>
                  <a:pt x="298" y="334"/>
                  <a:pt x="296" y="336"/>
                </a:cubicBezTo>
                <a:cubicBezTo>
                  <a:pt x="295" y="338"/>
                  <a:pt x="292" y="339"/>
                  <a:pt x="290" y="339"/>
                </a:cubicBezTo>
                <a:close/>
                <a:moveTo>
                  <a:pt x="310" y="318"/>
                </a:moveTo>
                <a:cubicBezTo>
                  <a:pt x="308" y="318"/>
                  <a:pt x="305" y="317"/>
                  <a:pt x="304" y="316"/>
                </a:cubicBezTo>
                <a:cubicBezTo>
                  <a:pt x="300" y="312"/>
                  <a:pt x="300" y="307"/>
                  <a:pt x="304" y="304"/>
                </a:cubicBezTo>
                <a:cubicBezTo>
                  <a:pt x="327" y="281"/>
                  <a:pt x="351" y="259"/>
                  <a:pt x="376" y="239"/>
                </a:cubicBezTo>
                <a:cubicBezTo>
                  <a:pt x="405" y="215"/>
                  <a:pt x="436" y="192"/>
                  <a:pt x="467" y="171"/>
                </a:cubicBezTo>
                <a:cubicBezTo>
                  <a:pt x="468" y="171"/>
                  <a:pt x="468" y="171"/>
                  <a:pt x="468" y="171"/>
                </a:cubicBezTo>
                <a:cubicBezTo>
                  <a:pt x="468" y="171"/>
                  <a:pt x="468" y="171"/>
                  <a:pt x="468" y="171"/>
                </a:cubicBezTo>
                <a:cubicBezTo>
                  <a:pt x="471" y="168"/>
                  <a:pt x="477" y="170"/>
                  <a:pt x="479" y="173"/>
                </a:cubicBezTo>
                <a:cubicBezTo>
                  <a:pt x="482" y="177"/>
                  <a:pt x="481" y="183"/>
                  <a:pt x="477" y="185"/>
                </a:cubicBezTo>
                <a:cubicBezTo>
                  <a:pt x="445" y="206"/>
                  <a:pt x="415" y="228"/>
                  <a:pt x="386" y="252"/>
                </a:cubicBezTo>
                <a:cubicBezTo>
                  <a:pt x="362" y="272"/>
                  <a:pt x="338" y="293"/>
                  <a:pt x="316" y="316"/>
                </a:cubicBezTo>
                <a:cubicBezTo>
                  <a:pt x="314" y="317"/>
                  <a:pt x="312" y="318"/>
                  <a:pt x="310" y="318"/>
                </a:cubicBezTo>
                <a:close/>
                <a:moveTo>
                  <a:pt x="1730" y="284"/>
                </a:moveTo>
                <a:cubicBezTo>
                  <a:pt x="1728" y="284"/>
                  <a:pt x="1725" y="283"/>
                  <a:pt x="1724" y="282"/>
                </a:cubicBezTo>
                <a:cubicBezTo>
                  <a:pt x="1722" y="280"/>
                  <a:pt x="1721" y="278"/>
                  <a:pt x="1721" y="276"/>
                </a:cubicBezTo>
                <a:cubicBezTo>
                  <a:pt x="1721" y="274"/>
                  <a:pt x="1722" y="272"/>
                  <a:pt x="1723" y="270"/>
                </a:cubicBezTo>
                <a:cubicBezTo>
                  <a:pt x="1726" y="267"/>
                  <a:pt x="1732" y="266"/>
                  <a:pt x="1735" y="269"/>
                </a:cubicBezTo>
                <a:cubicBezTo>
                  <a:pt x="1737" y="271"/>
                  <a:pt x="1738" y="273"/>
                  <a:pt x="1738" y="275"/>
                </a:cubicBezTo>
                <a:cubicBezTo>
                  <a:pt x="1738" y="277"/>
                  <a:pt x="1737" y="280"/>
                  <a:pt x="1736" y="281"/>
                </a:cubicBezTo>
                <a:cubicBezTo>
                  <a:pt x="1734" y="283"/>
                  <a:pt x="1732" y="284"/>
                  <a:pt x="1730" y="284"/>
                </a:cubicBezTo>
                <a:close/>
                <a:moveTo>
                  <a:pt x="1708" y="265"/>
                </a:moveTo>
                <a:cubicBezTo>
                  <a:pt x="1706" y="265"/>
                  <a:pt x="1704" y="265"/>
                  <a:pt x="1703" y="263"/>
                </a:cubicBezTo>
                <a:cubicBezTo>
                  <a:pt x="1675" y="239"/>
                  <a:pt x="1645" y="216"/>
                  <a:pt x="1614" y="195"/>
                </a:cubicBezTo>
                <a:cubicBezTo>
                  <a:pt x="1614" y="195"/>
                  <a:pt x="1614" y="195"/>
                  <a:pt x="1614" y="195"/>
                </a:cubicBezTo>
                <a:cubicBezTo>
                  <a:pt x="1614" y="195"/>
                  <a:pt x="1614" y="195"/>
                  <a:pt x="1614" y="195"/>
                </a:cubicBezTo>
                <a:cubicBezTo>
                  <a:pt x="1588" y="177"/>
                  <a:pt x="1560" y="160"/>
                  <a:pt x="1533" y="145"/>
                </a:cubicBezTo>
                <a:cubicBezTo>
                  <a:pt x="1529" y="143"/>
                  <a:pt x="1527" y="138"/>
                  <a:pt x="1529" y="134"/>
                </a:cubicBezTo>
                <a:cubicBezTo>
                  <a:pt x="1532" y="130"/>
                  <a:pt x="1537" y="128"/>
                  <a:pt x="1541" y="130"/>
                </a:cubicBezTo>
                <a:cubicBezTo>
                  <a:pt x="1569" y="146"/>
                  <a:pt x="1597" y="163"/>
                  <a:pt x="1623" y="181"/>
                </a:cubicBezTo>
                <a:cubicBezTo>
                  <a:pt x="1655" y="202"/>
                  <a:pt x="1685" y="226"/>
                  <a:pt x="1714" y="250"/>
                </a:cubicBezTo>
                <a:cubicBezTo>
                  <a:pt x="1716" y="252"/>
                  <a:pt x="1717" y="254"/>
                  <a:pt x="1717" y="256"/>
                </a:cubicBezTo>
                <a:cubicBezTo>
                  <a:pt x="1717" y="259"/>
                  <a:pt x="1716" y="261"/>
                  <a:pt x="1715" y="262"/>
                </a:cubicBezTo>
                <a:cubicBezTo>
                  <a:pt x="1713" y="264"/>
                  <a:pt x="1711" y="265"/>
                  <a:pt x="1708" y="265"/>
                </a:cubicBezTo>
                <a:close/>
                <a:moveTo>
                  <a:pt x="496" y="171"/>
                </a:moveTo>
                <a:cubicBezTo>
                  <a:pt x="493" y="171"/>
                  <a:pt x="490" y="170"/>
                  <a:pt x="489" y="167"/>
                </a:cubicBezTo>
                <a:cubicBezTo>
                  <a:pt x="487" y="165"/>
                  <a:pt x="487" y="163"/>
                  <a:pt x="488" y="161"/>
                </a:cubicBezTo>
                <a:cubicBezTo>
                  <a:pt x="488" y="159"/>
                  <a:pt x="489" y="157"/>
                  <a:pt x="491" y="156"/>
                </a:cubicBezTo>
                <a:cubicBezTo>
                  <a:pt x="495" y="153"/>
                  <a:pt x="501" y="155"/>
                  <a:pt x="503" y="158"/>
                </a:cubicBezTo>
                <a:cubicBezTo>
                  <a:pt x="504" y="160"/>
                  <a:pt x="505" y="163"/>
                  <a:pt x="504" y="165"/>
                </a:cubicBezTo>
                <a:cubicBezTo>
                  <a:pt x="504" y="167"/>
                  <a:pt x="502" y="169"/>
                  <a:pt x="500" y="170"/>
                </a:cubicBezTo>
                <a:cubicBezTo>
                  <a:pt x="499" y="171"/>
                  <a:pt x="497" y="171"/>
                  <a:pt x="496" y="171"/>
                </a:cubicBezTo>
                <a:close/>
                <a:moveTo>
                  <a:pt x="520" y="157"/>
                </a:moveTo>
                <a:cubicBezTo>
                  <a:pt x="517" y="157"/>
                  <a:pt x="514" y="155"/>
                  <a:pt x="513" y="153"/>
                </a:cubicBezTo>
                <a:cubicBezTo>
                  <a:pt x="512" y="151"/>
                  <a:pt x="511" y="148"/>
                  <a:pt x="512" y="146"/>
                </a:cubicBezTo>
                <a:cubicBezTo>
                  <a:pt x="512" y="144"/>
                  <a:pt x="514" y="142"/>
                  <a:pt x="516" y="141"/>
                </a:cubicBezTo>
                <a:cubicBezTo>
                  <a:pt x="544" y="125"/>
                  <a:pt x="573" y="110"/>
                  <a:pt x="602" y="96"/>
                </a:cubicBezTo>
                <a:cubicBezTo>
                  <a:pt x="602" y="96"/>
                  <a:pt x="603" y="96"/>
                  <a:pt x="604" y="95"/>
                </a:cubicBezTo>
                <a:cubicBezTo>
                  <a:pt x="605" y="95"/>
                  <a:pt x="605" y="95"/>
                  <a:pt x="605" y="95"/>
                </a:cubicBezTo>
                <a:cubicBezTo>
                  <a:pt x="638" y="79"/>
                  <a:pt x="673" y="66"/>
                  <a:pt x="708" y="54"/>
                </a:cubicBezTo>
                <a:cubicBezTo>
                  <a:pt x="712" y="53"/>
                  <a:pt x="717" y="55"/>
                  <a:pt x="718" y="59"/>
                </a:cubicBezTo>
                <a:cubicBezTo>
                  <a:pt x="720" y="64"/>
                  <a:pt x="718" y="69"/>
                  <a:pt x="713" y="70"/>
                </a:cubicBezTo>
                <a:cubicBezTo>
                  <a:pt x="679" y="82"/>
                  <a:pt x="645" y="95"/>
                  <a:pt x="612" y="110"/>
                </a:cubicBezTo>
                <a:cubicBezTo>
                  <a:pt x="611" y="110"/>
                  <a:pt x="611" y="111"/>
                  <a:pt x="610" y="111"/>
                </a:cubicBezTo>
                <a:cubicBezTo>
                  <a:pt x="609" y="112"/>
                  <a:pt x="609" y="112"/>
                  <a:pt x="609" y="112"/>
                </a:cubicBezTo>
                <a:cubicBezTo>
                  <a:pt x="609" y="112"/>
                  <a:pt x="609" y="112"/>
                  <a:pt x="609" y="112"/>
                </a:cubicBezTo>
                <a:cubicBezTo>
                  <a:pt x="609" y="112"/>
                  <a:pt x="609" y="112"/>
                  <a:pt x="609" y="112"/>
                </a:cubicBezTo>
                <a:cubicBezTo>
                  <a:pt x="580" y="125"/>
                  <a:pt x="552" y="140"/>
                  <a:pt x="524" y="156"/>
                </a:cubicBezTo>
                <a:cubicBezTo>
                  <a:pt x="523" y="156"/>
                  <a:pt x="522" y="157"/>
                  <a:pt x="520" y="157"/>
                </a:cubicBezTo>
                <a:close/>
                <a:moveTo>
                  <a:pt x="1512" y="133"/>
                </a:moveTo>
                <a:cubicBezTo>
                  <a:pt x="1511" y="133"/>
                  <a:pt x="1509" y="133"/>
                  <a:pt x="1508" y="132"/>
                </a:cubicBezTo>
                <a:cubicBezTo>
                  <a:pt x="1506" y="131"/>
                  <a:pt x="1504" y="129"/>
                  <a:pt x="1504" y="127"/>
                </a:cubicBezTo>
                <a:cubicBezTo>
                  <a:pt x="1503" y="125"/>
                  <a:pt x="1503" y="122"/>
                  <a:pt x="1504" y="120"/>
                </a:cubicBezTo>
                <a:cubicBezTo>
                  <a:pt x="1506" y="116"/>
                  <a:pt x="1512" y="115"/>
                  <a:pt x="1516" y="117"/>
                </a:cubicBezTo>
                <a:cubicBezTo>
                  <a:pt x="1520" y="119"/>
                  <a:pt x="1522" y="124"/>
                  <a:pt x="1519" y="128"/>
                </a:cubicBezTo>
                <a:cubicBezTo>
                  <a:pt x="1518" y="131"/>
                  <a:pt x="1515" y="133"/>
                  <a:pt x="1512" y="133"/>
                </a:cubicBezTo>
                <a:close/>
                <a:moveTo>
                  <a:pt x="1487" y="120"/>
                </a:moveTo>
                <a:cubicBezTo>
                  <a:pt x="1485" y="120"/>
                  <a:pt x="1484" y="120"/>
                  <a:pt x="1483" y="119"/>
                </a:cubicBezTo>
                <a:cubicBezTo>
                  <a:pt x="1450" y="104"/>
                  <a:pt x="1416" y="89"/>
                  <a:pt x="1382" y="77"/>
                </a:cubicBezTo>
                <a:cubicBezTo>
                  <a:pt x="1381" y="77"/>
                  <a:pt x="1380" y="76"/>
                  <a:pt x="1379" y="76"/>
                </a:cubicBezTo>
                <a:cubicBezTo>
                  <a:pt x="1350" y="65"/>
                  <a:pt x="1319" y="56"/>
                  <a:pt x="1288" y="48"/>
                </a:cubicBezTo>
                <a:cubicBezTo>
                  <a:pt x="1284" y="47"/>
                  <a:pt x="1281" y="43"/>
                  <a:pt x="1282" y="38"/>
                </a:cubicBezTo>
                <a:cubicBezTo>
                  <a:pt x="1283" y="34"/>
                  <a:pt x="1288" y="31"/>
                  <a:pt x="1292" y="32"/>
                </a:cubicBezTo>
                <a:cubicBezTo>
                  <a:pt x="1324" y="40"/>
                  <a:pt x="1355" y="49"/>
                  <a:pt x="1385" y="60"/>
                </a:cubicBezTo>
                <a:cubicBezTo>
                  <a:pt x="1386" y="60"/>
                  <a:pt x="1386" y="61"/>
                  <a:pt x="1387" y="61"/>
                </a:cubicBezTo>
                <a:cubicBezTo>
                  <a:pt x="1388" y="61"/>
                  <a:pt x="1388" y="61"/>
                  <a:pt x="1388" y="61"/>
                </a:cubicBezTo>
                <a:cubicBezTo>
                  <a:pt x="1423" y="74"/>
                  <a:pt x="1457" y="88"/>
                  <a:pt x="1490" y="104"/>
                </a:cubicBezTo>
                <a:cubicBezTo>
                  <a:pt x="1492" y="105"/>
                  <a:pt x="1494" y="107"/>
                  <a:pt x="1495" y="109"/>
                </a:cubicBezTo>
                <a:cubicBezTo>
                  <a:pt x="1495" y="111"/>
                  <a:pt x="1495" y="113"/>
                  <a:pt x="1494" y="115"/>
                </a:cubicBezTo>
                <a:cubicBezTo>
                  <a:pt x="1493" y="118"/>
                  <a:pt x="1490" y="120"/>
                  <a:pt x="1487" y="120"/>
                </a:cubicBezTo>
                <a:close/>
                <a:moveTo>
                  <a:pt x="737" y="62"/>
                </a:moveTo>
                <a:cubicBezTo>
                  <a:pt x="734" y="62"/>
                  <a:pt x="730" y="59"/>
                  <a:pt x="729" y="56"/>
                </a:cubicBezTo>
                <a:cubicBezTo>
                  <a:pt x="728" y="51"/>
                  <a:pt x="730" y="47"/>
                  <a:pt x="735" y="45"/>
                </a:cubicBezTo>
                <a:cubicBezTo>
                  <a:pt x="739" y="44"/>
                  <a:pt x="744" y="47"/>
                  <a:pt x="745" y="51"/>
                </a:cubicBezTo>
                <a:cubicBezTo>
                  <a:pt x="747" y="55"/>
                  <a:pt x="744" y="60"/>
                  <a:pt x="740" y="62"/>
                </a:cubicBezTo>
                <a:cubicBezTo>
                  <a:pt x="739" y="62"/>
                  <a:pt x="738" y="62"/>
                  <a:pt x="737" y="62"/>
                </a:cubicBezTo>
                <a:close/>
                <a:moveTo>
                  <a:pt x="764" y="54"/>
                </a:moveTo>
                <a:cubicBezTo>
                  <a:pt x="761" y="54"/>
                  <a:pt x="757" y="51"/>
                  <a:pt x="756" y="48"/>
                </a:cubicBezTo>
                <a:cubicBezTo>
                  <a:pt x="755" y="43"/>
                  <a:pt x="758" y="39"/>
                  <a:pt x="762" y="37"/>
                </a:cubicBezTo>
                <a:cubicBezTo>
                  <a:pt x="793" y="29"/>
                  <a:pt x="825" y="22"/>
                  <a:pt x="857" y="16"/>
                </a:cubicBezTo>
                <a:cubicBezTo>
                  <a:pt x="894" y="9"/>
                  <a:pt x="932" y="5"/>
                  <a:pt x="970" y="2"/>
                </a:cubicBezTo>
                <a:cubicBezTo>
                  <a:pt x="975" y="2"/>
                  <a:pt x="979" y="5"/>
                  <a:pt x="979" y="10"/>
                </a:cubicBezTo>
                <a:cubicBezTo>
                  <a:pt x="979" y="15"/>
                  <a:pt x="976" y="19"/>
                  <a:pt x="971" y="19"/>
                </a:cubicBezTo>
                <a:cubicBezTo>
                  <a:pt x="934" y="22"/>
                  <a:pt x="897" y="26"/>
                  <a:pt x="860" y="33"/>
                </a:cubicBezTo>
                <a:cubicBezTo>
                  <a:pt x="828" y="38"/>
                  <a:pt x="797" y="45"/>
                  <a:pt x="767" y="54"/>
                </a:cubicBezTo>
                <a:cubicBezTo>
                  <a:pt x="766" y="54"/>
                  <a:pt x="765" y="54"/>
                  <a:pt x="764" y="54"/>
                </a:cubicBezTo>
                <a:close/>
                <a:moveTo>
                  <a:pt x="1263" y="42"/>
                </a:moveTo>
                <a:cubicBezTo>
                  <a:pt x="1262" y="42"/>
                  <a:pt x="1262" y="42"/>
                  <a:pt x="1261" y="42"/>
                </a:cubicBezTo>
                <a:cubicBezTo>
                  <a:pt x="1256" y="41"/>
                  <a:pt x="1253" y="36"/>
                  <a:pt x="1254" y="32"/>
                </a:cubicBezTo>
                <a:cubicBezTo>
                  <a:pt x="1255" y="27"/>
                  <a:pt x="1260" y="24"/>
                  <a:pt x="1265" y="25"/>
                </a:cubicBezTo>
                <a:cubicBezTo>
                  <a:pt x="1267" y="26"/>
                  <a:pt x="1269" y="27"/>
                  <a:pt x="1270" y="29"/>
                </a:cubicBezTo>
                <a:cubicBezTo>
                  <a:pt x="1271" y="31"/>
                  <a:pt x="1272" y="33"/>
                  <a:pt x="1271" y="35"/>
                </a:cubicBezTo>
                <a:cubicBezTo>
                  <a:pt x="1270" y="39"/>
                  <a:pt x="1267" y="42"/>
                  <a:pt x="1263" y="42"/>
                </a:cubicBezTo>
                <a:close/>
                <a:moveTo>
                  <a:pt x="1235" y="36"/>
                </a:moveTo>
                <a:cubicBezTo>
                  <a:pt x="1235" y="36"/>
                  <a:pt x="1234" y="36"/>
                  <a:pt x="1233" y="36"/>
                </a:cubicBezTo>
                <a:cubicBezTo>
                  <a:pt x="1197" y="29"/>
                  <a:pt x="1160" y="24"/>
                  <a:pt x="1123" y="21"/>
                </a:cubicBezTo>
                <a:cubicBezTo>
                  <a:pt x="1123" y="21"/>
                  <a:pt x="1123" y="21"/>
                  <a:pt x="1122" y="21"/>
                </a:cubicBezTo>
                <a:cubicBezTo>
                  <a:pt x="1094" y="18"/>
                  <a:pt x="1065" y="17"/>
                  <a:pt x="1037" y="17"/>
                </a:cubicBezTo>
                <a:cubicBezTo>
                  <a:pt x="1034" y="17"/>
                  <a:pt x="1031" y="17"/>
                  <a:pt x="1027" y="17"/>
                </a:cubicBezTo>
                <a:cubicBezTo>
                  <a:pt x="1027" y="17"/>
                  <a:pt x="1027" y="17"/>
                  <a:pt x="1027" y="17"/>
                </a:cubicBezTo>
                <a:cubicBezTo>
                  <a:pt x="1022" y="17"/>
                  <a:pt x="1019" y="13"/>
                  <a:pt x="1019" y="9"/>
                </a:cubicBezTo>
                <a:cubicBezTo>
                  <a:pt x="1018" y="4"/>
                  <a:pt x="1022" y="0"/>
                  <a:pt x="1027" y="0"/>
                </a:cubicBezTo>
                <a:cubicBezTo>
                  <a:pt x="1031" y="0"/>
                  <a:pt x="1034" y="0"/>
                  <a:pt x="1037" y="0"/>
                </a:cubicBezTo>
                <a:cubicBezTo>
                  <a:pt x="1066" y="0"/>
                  <a:pt x="1095" y="1"/>
                  <a:pt x="1124" y="4"/>
                </a:cubicBezTo>
                <a:cubicBezTo>
                  <a:pt x="1162" y="7"/>
                  <a:pt x="1200" y="12"/>
                  <a:pt x="1237" y="19"/>
                </a:cubicBezTo>
                <a:cubicBezTo>
                  <a:pt x="1241" y="20"/>
                  <a:pt x="1244" y="25"/>
                  <a:pt x="1243" y="29"/>
                </a:cubicBezTo>
                <a:cubicBezTo>
                  <a:pt x="1243" y="33"/>
                  <a:pt x="1239" y="36"/>
                  <a:pt x="1235" y="36"/>
                </a:cubicBezTo>
                <a:close/>
                <a:moveTo>
                  <a:pt x="999" y="18"/>
                </a:moveTo>
                <a:cubicBezTo>
                  <a:pt x="994" y="18"/>
                  <a:pt x="990" y="14"/>
                  <a:pt x="990" y="10"/>
                </a:cubicBezTo>
                <a:cubicBezTo>
                  <a:pt x="990" y="7"/>
                  <a:pt x="991" y="5"/>
                  <a:pt x="993" y="3"/>
                </a:cubicBezTo>
                <a:cubicBezTo>
                  <a:pt x="994" y="2"/>
                  <a:pt x="996" y="1"/>
                  <a:pt x="998" y="1"/>
                </a:cubicBezTo>
                <a:cubicBezTo>
                  <a:pt x="999" y="1"/>
                  <a:pt x="999" y="1"/>
                  <a:pt x="999" y="1"/>
                </a:cubicBezTo>
                <a:cubicBezTo>
                  <a:pt x="1003" y="1"/>
                  <a:pt x="1007" y="4"/>
                  <a:pt x="1007" y="9"/>
                </a:cubicBezTo>
                <a:cubicBezTo>
                  <a:pt x="1007" y="14"/>
                  <a:pt x="1004" y="18"/>
                  <a:pt x="999" y="18"/>
                </a:cubicBezTo>
                <a:cubicBezTo>
                  <a:pt x="999" y="18"/>
                  <a:pt x="999" y="18"/>
                  <a:pt x="99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894B6E4F-671D-463A-89BC-52374EFF1E1B}"/>
              </a:ext>
            </a:extLst>
          </p:cNvPr>
          <p:cNvSpPr>
            <a:spLocks noEditPoints="1"/>
          </p:cNvSpPr>
          <p:nvPr/>
        </p:nvSpPr>
        <p:spPr bwMode="auto">
          <a:xfrm>
            <a:off x="7954984" y="2308258"/>
            <a:ext cx="8477206" cy="8489884"/>
          </a:xfrm>
          <a:custGeom>
            <a:avLst/>
            <a:gdLst>
              <a:gd name="T0" fmla="*/ 991 w 2004"/>
              <a:gd name="T1" fmla="*/ 1989 h 2006"/>
              <a:gd name="T2" fmla="*/ 1003 w 2004"/>
              <a:gd name="T3" fmla="*/ 2006 h 2006"/>
              <a:gd name="T4" fmla="*/ 1354 w 2004"/>
              <a:gd name="T5" fmla="*/ 1924 h 2006"/>
              <a:gd name="T6" fmla="*/ 1037 w 2004"/>
              <a:gd name="T7" fmla="*/ 2005 h 2006"/>
              <a:gd name="T8" fmla="*/ 631 w 2004"/>
              <a:gd name="T9" fmla="*/ 1925 h 2006"/>
              <a:gd name="T10" fmla="*/ 958 w 2004"/>
              <a:gd name="T11" fmla="*/ 2005 h 2006"/>
              <a:gd name="T12" fmla="*/ 1408 w 2004"/>
              <a:gd name="T13" fmla="*/ 1920 h 2006"/>
              <a:gd name="T14" fmla="*/ 584 w 2004"/>
              <a:gd name="T15" fmla="*/ 1905 h 2006"/>
              <a:gd name="T16" fmla="*/ 1422 w 2004"/>
              <a:gd name="T17" fmla="*/ 1904 h 2006"/>
              <a:gd name="T18" fmla="*/ 1704 w 2004"/>
              <a:gd name="T19" fmla="*/ 1707 h 2006"/>
              <a:gd name="T20" fmla="*/ 1430 w 2004"/>
              <a:gd name="T21" fmla="*/ 1909 h 2006"/>
              <a:gd name="T22" fmla="*/ 294 w 2004"/>
              <a:gd name="T23" fmla="*/ 1701 h 2006"/>
              <a:gd name="T24" fmla="*/ 566 w 2004"/>
              <a:gd name="T25" fmla="*/ 1905 h 2006"/>
              <a:gd name="T26" fmla="*/ 1739 w 2004"/>
              <a:gd name="T27" fmla="*/ 1682 h 2006"/>
              <a:gd name="T28" fmla="*/ 259 w 2004"/>
              <a:gd name="T29" fmla="*/ 1664 h 2006"/>
              <a:gd name="T30" fmla="*/ 1746 w 2004"/>
              <a:gd name="T31" fmla="*/ 1662 h 2006"/>
              <a:gd name="T32" fmla="*/ 1926 w 2004"/>
              <a:gd name="T33" fmla="*/ 1369 h 2006"/>
              <a:gd name="T34" fmla="*/ 1752 w 2004"/>
              <a:gd name="T35" fmla="*/ 1664 h 2006"/>
              <a:gd name="T36" fmla="*/ 70 w 2004"/>
              <a:gd name="T37" fmla="*/ 1372 h 2006"/>
              <a:gd name="T38" fmla="*/ 253 w 2004"/>
              <a:gd name="T39" fmla="*/ 1643 h 2006"/>
              <a:gd name="T40" fmla="*/ 1933 w 2004"/>
              <a:gd name="T41" fmla="*/ 1327 h 2006"/>
              <a:gd name="T42" fmla="*/ 60 w 2004"/>
              <a:gd name="T43" fmla="*/ 1345 h 2006"/>
              <a:gd name="T44" fmla="*/ 68 w 2004"/>
              <a:gd name="T45" fmla="*/ 1351 h 2006"/>
              <a:gd name="T46" fmla="*/ 1987 w 2004"/>
              <a:gd name="T47" fmla="*/ 1037 h 2006"/>
              <a:gd name="T48" fmla="*/ 2004 w 2004"/>
              <a:gd name="T49" fmla="*/ 1037 h 2006"/>
              <a:gd name="T50" fmla="*/ 44 w 2004"/>
              <a:gd name="T51" fmla="*/ 1297 h 2006"/>
              <a:gd name="T52" fmla="*/ 9 w 2004"/>
              <a:gd name="T53" fmla="*/ 962 h 2006"/>
              <a:gd name="T54" fmla="*/ 60 w 2004"/>
              <a:gd name="T55" fmla="*/ 1292 h 2006"/>
              <a:gd name="T56" fmla="*/ 1992 w 2004"/>
              <a:gd name="T57" fmla="*/ 920 h 2006"/>
              <a:gd name="T58" fmla="*/ 10 w 2004"/>
              <a:gd name="T59" fmla="*/ 951 h 2006"/>
              <a:gd name="T60" fmla="*/ 10 w 2004"/>
              <a:gd name="T61" fmla="*/ 951 h 2006"/>
              <a:gd name="T62" fmla="*/ 1896 w 2004"/>
              <a:gd name="T63" fmla="*/ 589 h 2006"/>
              <a:gd name="T64" fmla="*/ 1999 w 2004"/>
              <a:gd name="T65" fmla="*/ 899 h 2006"/>
              <a:gd name="T66" fmla="*/ 54 w 2004"/>
              <a:gd name="T67" fmla="*/ 679 h 2006"/>
              <a:gd name="T68" fmla="*/ 85 w 2004"/>
              <a:gd name="T69" fmla="*/ 643 h 2006"/>
              <a:gd name="T70" fmla="*/ 1883 w 2004"/>
              <a:gd name="T71" fmla="*/ 564 h 2006"/>
              <a:gd name="T72" fmla="*/ 1891 w 2004"/>
              <a:gd name="T73" fmla="*/ 568 h 2006"/>
              <a:gd name="T74" fmla="*/ 135 w 2004"/>
              <a:gd name="T75" fmla="*/ 536 h 2006"/>
              <a:gd name="T76" fmla="*/ 1799 w 2004"/>
              <a:gd name="T77" fmla="*/ 425 h 2006"/>
              <a:gd name="T78" fmla="*/ 1813 w 2004"/>
              <a:gd name="T79" fmla="*/ 415 h 2006"/>
              <a:gd name="T80" fmla="*/ 137 w 2004"/>
              <a:gd name="T81" fmla="*/ 515 h 2006"/>
              <a:gd name="T82" fmla="*/ 355 w 2004"/>
              <a:gd name="T83" fmla="*/ 249 h 2006"/>
              <a:gd name="T84" fmla="*/ 141 w 2004"/>
              <a:gd name="T85" fmla="*/ 516 h 2006"/>
              <a:gd name="T86" fmla="*/ 1646 w 2004"/>
              <a:gd name="T87" fmla="*/ 236 h 2006"/>
              <a:gd name="T88" fmla="*/ 383 w 2004"/>
              <a:gd name="T89" fmla="*/ 216 h 2006"/>
              <a:gd name="T90" fmla="*/ 1596 w 2004"/>
              <a:gd name="T91" fmla="*/ 217 h 2006"/>
              <a:gd name="T92" fmla="*/ 1314 w 2004"/>
              <a:gd name="T93" fmla="*/ 51 h 2006"/>
              <a:gd name="T94" fmla="*/ 1601 w 2004"/>
              <a:gd name="T95" fmla="*/ 219 h 2006"/>
              <a:gd name="T96" fmla="*/ 599 w 2004"/>
              <a:gd name="T97" fmla="*/ 105 h 2006"/>
              <a:gd name="T98" fmla="*/ 718 w 2004"/>
              <a:gd name="T99" fmla="*/ 42 h 2006"/>
              <a:gd name="T100" fmla="*/ 723 w 2004"/>
              <a:gd name="T101" fmla="*/ 59 h 2006"/>
              <a:gd name="T102" fmla="*/ 1254 w 2004"/>
              <a:gd name="T103" fmla="*/ 42 h 2006"/>
              <a:gd name="T104" fmla="*/ 1233 w 2004"/>
              <a:gd name="T105" fmla="*/ 46 h 2006"/>
              <a:gd name="T106" fmla="*/ 909 w 2004"/>
              <a:gd name="T107" fmla="*/ 6 h 2006"/>
              <a:gd name="T108" fmla="*/ 1235 w 2004"/>
              <a:gd name="T109" fmla="*/ 46 h 2006"/>
              <a:gd name="T110" fmla="*/ 882 w 2004"/>
              <a:gd name="T111" fmla="*/ 26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4" h="2006">
                <a:moveTo>
                  <a:pt x="1003" y="2006"/>
                </a:moveTo>
                <a:cubicBezTo>
                  <a:pt x="999" y="2006"/>
                  <a:pt x="995" y="2006"/>
                  <a:pt x="991" y="2006"/>
                </a:cubicBezTo>
                <a:cubicBezTo>
                  <a:pt x="986" y="2006"/>
                  <a:pt x="986" y="2006"/>
                  <a:pt x="986" y="2006"/>
                </a:cubicBezTo>
                <a:cubicBezTo>
                  <a:pt x="981" y="2006"/>
                  <a:pt x="978" y="2002"/>
                  <a:pt x="978" y="1997"/>
                </a:cubicBezTo>
                <a:cubicBezTo>
                  <a:pt x="978" y="1992"/>
                  <a:pt x="982" y="1989"/>
                  <a:pt x="986" y="1989"/>
                </a:cubicBezTo>
                <a:cubicBezTo>
                  <a:pt x="991" y="1989"/>
                  <a:pt x="991" y="1989"/>
                  <a:pt x="991" y="1989"/>
                </a:cubicBezTo>
                <a:cubicBezTo>
                  <a:pt x="995" y="1989"/>
                  <a:pt x="999" y="1989"/>
                  <a:pt x="1003" y="1989"/>
                </a:cubicBezTo>
                <a:cubicBezTo>
                  <a:pt x="1009" y="1989"/>
                  <a:pt x="1009" y="1989"/>
                  <a:pt x="1009" y="1989"/>
                </a:cubicBezTo>
                <a:cubicBezTo>
                  <a:pt x="1009" y="1989"/>
                  <a:pt x="1009" y="1989"/>
                  <a:pt x="1009" y="1989"/>
                </a:cubicBezTo>
                <a:cubicBezTo>
                  <a:pt x="1014" y="1989"/>
                  <a:pt x="1017" y="1993"/>
                  <a:pt x="1017" y="1997"/>
                </a:cubicBezTo>
                <a:cubicBezTo>
                  <a:pt x="1017" y="2002"/>
                  <a:pt x="1014" y="2006"/>
                  <a:pt x="1009" y="2006"/>
                </a:cubicBezTo>
                <a:lnTo>
                  <a:pt x="1003" y="2006"/>
                </a:lnTo>
                <a:close/>
                <a:moveTo>
                  <a:pt x="1037" y="2005"/>
                </a:moveTo>
                <a:cubicBezTo>
                  <a:pt x="1033" y="2005"/>
                  <a:pt x="1029" y="2002"/>
                  <a:pt x="1029" y="1997"/>
                </a:cubicBezTo>
                <a:cubicBezTo>
                  <a:pt x="1029" y="1992"/>
                  <a:pt x="1032" y="1988"/>
                  <a:pt x="1037" y="1988"/>
                </a:cubicBezTo>
                <a:cubicBezTo>
                  <a:pt x="1074" y="1987"/>
                  <a:pt x="1111" y="1983"/>
                  <a:pt x="1148" y="1978"/>
                </a:cubicBezTo>
                <a:cubicBezTo>
                  <a:pt x="1148" y="1978"/>
                  <a:pt x="1148" y="1978"/>
                  <a:pt x="1148" y="1978"/>
                </a:cubicBezTo>
                <a:cubicBezTo>
                  <a:pt x="1219" y="1967"/>
                  <a:pt x="1288" y="1949"/>
                  <a:pt x="1354" y="1924"/>
                </a:cubicBezTo>
                <a:cubicBezTo>
                  <a:pt x="1359" y="1922"/>
                  <a:pt x="1363" y="1924"/>
                  <a:pt x="1365" y="1929"/>
                </a:cubicBezTo>
                <a:cubicBezTo>
                  <a:pt x="1367" y="1933"/>
                  <a:pt x="1365" y="1938"/>
                  <a:pt x="1360" y="1939"/>
                </a:cubicBezTo>
                <a:cubicBezTo>
                  <a:pt x="1293" y="1965"/>
                  <a:pt x="1223" y="1984"/>
                  <a:pt x="1151" y="1995"/>
                </a:cubicBezTo>
                <a:cubicBezTo>
                  <a:pt x="1151" y="1995"/>
                  <a:pt x="1151" y="1995"/>
                  <a:pt x="1151" y="1995"/>
                </a:cubicBezTo>
                <a:cubicBezTo>
                  <a:pt x="1113" y="2000"/>
                  <a:pt x="1075" y="2004"/>
                  <a:pt x="1037" y="2005"/>
                </a:cubicBezTo>
                <a:cubicBezTo>
                  <a:pt x="1037" y="2005"/>
                  <a:pt x="1037" y="2005"/>
                  <a:pt x="1037" y="2005"/>
                </a:cubicBezTo>
                <a:close/>
                <a:moveTo>
                  <a:pt x="958" y="2005"/>
                </a:moveTo>
                <a:cubicBezTo>
                  <a:pt x="958" y="2005"/>
                  <a:pt x="958" y="2005"/>
                  <a:pt x="958" y="2005"/>
                </a:cubicBezTo>
                <a:cubicBezTo>
                  <a:pt x="886" y="2002"/>
                  <a:pt x="814" y="1990"/>
                  <a:pt x="744" y="1972"/>
                </a:cubicBezTo>
                <a:cubicBezTo>
                  <a:pt x="744" y="1972"/>
                  <a:pt x="744" y="1972"/>
                  <a:pt x="744" y="1972"/>
                </a:cubicBezTo>
                <a:cubicBezTo>
                  <a:pt x="707" y="1962"/>
                  <a:pt x="671" y="1950"/>
                  <a:pt x="635" y="1936"/>
                </a:cubicBezTo>
                <a:cubicBezTo>
                  <a:pt x="631" y="1934"/>
                  <a:pt x="629" y="1929"/>
                  <a:pt x="631" y="1925"/>
                </a:cubicBezTo>
                <a:cubicBezTo>
                  <a:pt x="632" y="1921"/>
                  <a:pt x="637" y="1919"/>
                  <a:pt x="642" y="1920"/>
                </a:cubicBezTo>
                <a:cubicBezTo>
                  <a:pt x="676" y="1934"/>
                  <a:pt x="712" y="1946"/>
                  <a:pt x="748" y="1955"/>
                </a:cubicBezTo>
                <a:cubicBezTo>
                  <a:pt x="748" y="1955"/>
                  <a:pt x="748" y="1955"/>
                  <a:pt x="748" y="1955"/>
                </a:cubicBezTo>
                <a:cubicBezTo>
                  <a:pt x="817" y="1974"/>
                  <a:pt x="888" y="1985"/>
                  <a:pt x="958" y="1988"/>
                </a:cubicBezTo>
                <a:cubicBezTo>
                  <a:pt x="963" y="1988"/>
                  <a:pt x="967" y="1992"/>
                  <a:pt x="966" y="1997"/>
                </a:cubicBezTo>
                <a:cubicBezTo>
                  <a:pt x="966" y="2001"/>
                  <a:pt x="963" y="2005"/>
                  <a:pt x="958" y="2005"/>
                </a:cubicBezTo>
                <a:close/>
                <a:moveTo>
                  <a:pt x="1384" y="1930"/>
                </a:moveTo>
                <a:cubicBezTo>
                  <a:pt x="1380" y="1930"/>
                  <a:pt x="1377" y="1928"/>
                  <a:pt x="1376" y="1924"/>
                </a:cubicBezTo>
                <a:cubicBezTo>
                  <a:pt x="1374" y="1920"/>
                  <a:pt x="1376" y="1915"/>
                  <a:pt x="1380" y="1913"/>
                </a:cubicBezTo>
                <a:cubicBezTo>
                  <a:pt x="1387" y="1910"/>
                  <a:pt x="1394" y="1907"/>
                  <a:pt x="1401" y="1904"/>
                </a:cubicBezTo>
                <a:cubicBezTo>
                  <a:pt x="1405" y="1902"/>
                  <a:pt x="1410" y="1904"/>
                  <a:pt x="1412" y="1909"/>
                </a:cubicBezTo>
                <a:cubicBezTo>
                  <a:pt x="1414" y="1913"/>
                  <a:pt x="1412" y="1918"/>
                  <a:pt x="1408" y="1920"/>
                </a:cubicBezTo>
                <a:cubicBezTo>
                  <a:pt x="1401" y="1923"/>
                  <a:pt x="1394" y="1926"/>
                  <a:pt x="1387" y="1929"/>
                </a:cubicBezTo>
                <a:cubicBezTo>
                  <a:pt x="1386" y="1929"/>
                  <a:pt x="1385" y="1930"/>
                  <a:pt x="1384" y="1930"/>
                </a:cubicBezTo>
                <a:close/>
                <a:moveTo>
                  <a:pt x="612" y="1926"/>
                </a:moveTo>
                <a:cubicBezTo>
                  <a:pt x="611" y="1926"/>
                  <a:pt x="610" y="1926"/>
                  <a:pt x="609" y="1925"/>
                </a:cubicBezTo>
                <a:cubicBezTo>
                  <a:pt x="602" y="1922"/>
                  <a:pt x="595" y="1919"/>
                  <a:pt x="588" y="1916"/>
                </a:cubicBezTo>
                <a:cubicBezTo>
                  <a:pt x="584" y="1914"/>
                  <a:pt x="582" y="1909"/>
                  <a:pt x="584" y="1905"/>
                </a:cubicBezTo>
                <a:cubicBezTo>
                  <a:pt x="586" y="1901"/>
                  <a:pt x="591" y="1899"/>
                  <a:pt x="595" y="1901"/>
                </a:cubicBezTo>
                <a:cubicBezTo>
                  <a:pt x="602" y="1904"/>
                  <a:pt x="609" y="1907"/>
                  <a:pt x="616" y="1910"/>
                </a:cubicBezTo>
                <a:cubicBezTo>
                  <a:pt x="620" y="1911"/>
                  <a:pt x="622" y="1916"/>
                  <a:pt x="620" y="1921"/>
                </a:cubicBezTo>
                <a:cubicBezTo>
                  <a:pt x="619" y="1924"/>
                  <a:pt x="616" y="1926"/>
                  <a:pt x="612" y="1926"/>
                </a:cubicBezTo>
                <a:close/>
                <a:moveTo>
                  <a:pt x="1430" y="1909"/>
                </a:moveTo>
                <a:cubicBezTo>
                  <a:pt x="1427" y="1909"/>
                  <a:pt x="1424" y="1907"/>
                  <a:pt x="1422" y="1904"/>
                </a:cubicBezTo>
                <a:cubicBezTo>
                  <a:pt x="1420" y="1900"/>
                  <a:pt x="1422" y="1895"/>
                  <a:pt x="1426" y="1893"/>
                </a:cubicBezTo>
                <a:cubicBezTo>
                  <a:pt x="1460" y="1877"/>
                  <a:pt x="1493" y="1858"/>
                  <a:pt x="1524" y="1839"/>
                </a:cubicBezTo>
                <a:cubicBezTo>
                  <a:pt x="1524" y="1839"/>
                  <a:pt x="1525" y="1839"/>
                  <a:pt x="1525" y="1839"/>
                </a:cubicBezTo>
                <a:cubicBezTo>
                  <a:pt x="1582" y="1803"/>
                  <a:pt x="1635" y="1762"/>
                  <a:pt x="1683" y="1716"/>
                </a:cubicBezTo>
                <a:cubicBezTo>
                  <a:pt x="1686" y="1713"/>
                  <a:pt x="1689" y="1710"/>
                  <a:pt x="1692" y="1707"/>
                </a:cubicBezTo>
                <a:cubicBezTo>
                  <a:pt x="1695" y="1704"/>
                  <a:pt x="1700" y="1704"/>
                  <a:pt x="1704" y="1707"/>
                </a:cubicBezTo>
                <a:cubicBezTo>
                  <a:pt x="1707" y="1711"/>
                  <a:pt x="1707" y="1716"/>
                  <a:pt x="1704" y="1719"/>
                </a:cubicBezTo>
                <a:cubicBezTo>
                  <a:pt x="1701" y="1722"/>
                  <a:pt x="1698" y="1725"/>
                  <a:pt x="1695" y="1728"/>
                </a:cubicBezTo>
                <a:cubicBezTo>
                  <a:pt x="1646" y="1775"/>
                  <a:pt x="1592" y="1817"/>
                  <a:pt x="1534" y="1853"/>
                </a:cubicBezTo>
                <a:cubicBezTo>
                  <a:pt x="1534" y="1853"/>
                  <a:pt x="1534" y="1853"/>
                  <a:pt x="1534" y="1853"/>
                </a:cubicBezTo>
                <a:cubicBezTo>
                  <a:pt x="1501" y="1873"/>
                  <a:pt x="1468" y="1892"/>
                  <a:pt x="1434" y="1908"/>
                </a:cubicBezTo>
                <a:cubicBezTo>
                  <a:pt x="1432" y="1909"/>
                  <a:pt x="1431" y="1909"/>
                  <a:pt x="1430" y="1909"/>
                </a:cubicBezTo>
                <a:close/>
                <a:moveTo>
                  <a:pt x="566" y="1905"/>
                </a:moveTo>
                <a:cubicBezTo>
                  <a:pt x="565" y="1905"/>
                  <a:pt x="564" y="1905"/>
                  <a:pt x="562" y="1904"/>
                </a:cubicBezTo>
                <a:cubicBezTo>
                  <a:pt x="497" y="1872"/>
                  <a:pt x="436" y="1833"/>
                  <a:pt x="379" y="1789"/>
                </a:cubicBezTo>
                <a:cubicBezTo>
                  <a:pt x="379" y="1789"/>
                  <a:pt x="379" y="1789"/>
                  <a:pt x="379" y="1789"/>
                </a:cubicBezTo>
                <a:cubicBezTo>
                  <a:pt x="349" y="1765"/>
                  <a:pt x="321" y="1740"/>
                  <a:pt x="294" y="1713"/>
                </a:cubicBezTo>
                <a:cubicBezTo>
                  <a:pt x="291" y="1710"/>
                  <a:pt x="291" y="1704"/>
                  <a:pt x="294" y="1701"/>
                </a:cubicBezTo>
                <a:cubicBezTo>
                  <a:pt x="297" y="1698"/>
                  <a:pt x="303" y="1698"/>
                  <a:pt x="306" y="1701"/>
                </a:cubicBezTo>
                <a:cubicBezTo>
                  <a:pt x="332" y="1727"/>
                  <a:pt x="360" y="1752"/>
                  <a:pt x="390" y="1775"/>
                </a:cubicBezTo>
                <a:cubicBezTo>
                  <a:pt x="390" y="1775"/>
                  <a:pt x="390" y="1775"/>
                  <a:pt x="390" y="1775"/>
                </a:cubicBezTo>
                <a:cubicBezTo>
                  <a:pt x="445" y="1819"/>
                  <a:pt x="506" y="1858"/>
                  <a:pt x="570" y="1889"/>
                </a:cubicBezTo>
                <a:cubicBezTo>
                  <a:pt x="574" y="1891"/>
                  <a:pt x="576" y="1896"/>
                  <a:pt x="574" y="1900"/>
                </a:cubicBezTo>
                <a:cubicBezTo>
                  <a:pt x="572" y="1903"/>
                  <a:pt x="569" y="1905"/>
                  <a:pt x="566" y="1905"/>
                </a:cubicBezTo>
                <a:close/>
                <a:moveTo>
                  <a:pt x="1718" y="1702"/>
                </a:moveTo>
                <a:cubicBezTo>
                  <a:pt x="1715" y="1702"/>
                  <a:pt x="1713" y="1701"/>
                  <a:pt x="1712" y="1699"/>
                </a:cubicBezTo>
                <a:cubicBezTo>
                  <a:pt x="1708" y="1696"/>
                  <a:pt x="1708" y="1691"/>
                  <a:pt x="1711" y="1687"/>
                </a:cubicBezTo>
                <a:cubicBezTo>
                  <a:pt x="1717" y="1682"/>
                  <a:pt x="1722" y="1676"/>
                  <a:pt x="1727" y="1671"/>
                </a:cubicBezTo>
                <a:cubicBezTo>
                  <a:pt x="1730" y="1667"/>
                  <a:pt x="1735" y="1667"/>
                  <a:pt x="1739" y="1670"/>
                </a:cubicBezTo>
                <a:cubicBezTo>
                  <a:pt x="1742" y="1674"/>
                  <a:pt x="1742" y="1679"/>
                  <a:pt x="1739" y="1682"/>
                </a:cubicBezTo>
                <a:cubicBezTo>
                  <a:pt x="1734" y="1688"/>
                  <a:pt x="1729" y="1693"/>
                  <a:pt x="1724" y="1699"/>
                </a:cubicBezTo>
                <a:cubicBezTo>
                  <a:pt x="1722" y="1701"/>
                  <a:pt x="1720" y="1702"/>
                  <a:pt x="1718" y="1702"/>
                </a:cubicBezTo>
                <a:close/>
                <a:moveTo>
                  <a:pt x="280" y="1695"/>
                </a:moveTo>
                <a:cubicBezTo>
                  <a:pt x="278" y="1695"/>
                  <a:pt x="276" y="1694"/>
                  <a:pt x="274" y="1692"/>
                </a:cubicBezTo>
                <a:cubicBezTo>
                  <a:pt x="269" y="1687"/>
                  <a:pt x="264" y="1681"/>
                  <a:pt x="259" y="1676"/>
                </a:cubicBezTo>
                <a:cubicBezTo>
                  <a:pt x="255" y="1672"/>
                  <a:pt x="256" y="1667"/>
                  <a:pt x="259" y="1664"/>
                </a:cubicBezTo>
                <a:cubicBezTo>
                  <a:pt x="263" y="1661"/>
                  <a:pt x="268" y="1661"/>
                  <a:pt x="271" y="1664"/>
                </a:cubicBezTo>
                <a:cubicBezTo>
                  <a:pt x="276" y="1670"/>
                  <a:pt x="281" y="1675"/>
                  <a:pt x="286" y="1681"/>
                </a:cubicBezTo>
                <a:cubicBezTo>
                  <a:pt x="290" y="1684"/>
                  <a:pt x="289" y="1690"/>
                  <a:pt x="286" y="1693"/>
                </a:cubicBezTo>
                <a:cubicBezTo>
                  <a:pt x="284" y="1694"/>
                  <a:pt x="282" y="1695"/>
                  <a:pt x="280" y="1695"/>
                </a:cubicBezTo>
                <a:close/>
                <a:moveTo>
                  <a:pt x="1752" y="1664"/>
                </a:moveTo>
                <a:cubicBezTo>
                  <a:pt x="1750" y="1664"/>
                  <a:pt x="1748" y="1663"/>
                  <a:pt x="1746" y="1662"/>
                </a:cubicBezTo>
                <a:cubicBezTo>
                  <a:pt x="1743" y="1659"/>
                  <a:pt x="1742" y="1653"/>
                  <a:pt x="1746" y="1650"/>
                </a:cubicBezTo>
                <a:cubicBezTo>
                  <a:pt x="1770" y="1622"/>
                  <a:pt x="1793" y="1592"/>
                  <a:pt x="1814" y="1561"/>
                </a:cubicBezTo>
                <a:cubicBezTo>
                  <a:pt x="1814" y="1561"/>
                  <a:pt x="1814" y="1561"/>
                  <a:pt x="1814" y="1561"/>
                </a:cubicBezTo>
                <a:cubicBezTo>
                  <a:pt x="1848" y="1512"/>
                  <a:pt x="1877" y="1460"/>
                  <a:pt x="1901" y="1406"/>
                </a:cubicBezTo>
                <a:cubicBezTo>
                  <a:pt x="1906" y="1395"/>
                  <a:pt x="1910" y="1385"/>
                  <a:pt x="1915" y="1374"/>
                </a:cubicBezTo>
                <a:cubicBezTo>
                  <a:pt x="1917" y="1370"/>
                  <a:pt x="1922" y="1367"/>
                  <a:pt x="1926" y="1369"/>
                </a:cubicBezTo>
                <a:cubicBezTo>
                  <a:pt x="1930" y="1371"/>
                  <a:pt x="1932" y="1376"/>
                  <a:pt x="1931" y="1380"/>
                </a:cubicBezTo>
                <a:cubicBezTo>
                  <a:pt x="1926" y="1391"/>
                  <a:pt x="1921" y="1402"/>
                  <a:pt x="1917" y="1413"/>
                </a:cubicBezTo>
                <a:cubicBezTo>
                  <a:pt x="1892" y="1468"/>
                  <a:pt x="1862" y="1521"/>
                  <a:pt x="1828" y="1571"/>
                </a:cubicBezTo>
                <a:cubicBezTo>
                  <a:pt x="1828" y="1571"/>
                  <a:pt x="1828" y="1571"/>
                  <a:pt x="1828" y="1571"/>
                </a:cubicBezTo>
                <a:cubicBezTo>
                  <a:pt x="1806" y="1602"/>
                  <a:pt x="1783" y="1633"/>
                  <a:pt x="1758" y="1661"/>
                </a:cubicBezTo>
                <a:cubicBezTo>
                  <a:pt x="1757" y="1663"/>
                  <a:pt x="1754" y="1664"/>
                  <a:pt x="1752" y="1664"/>
                </a:cubicBezTo>
                <a:close/>
                <a:moveTo>
                  <a:pt x="246" y="1657"/>
                </a:moveTo>
                <a:cubicBezTo>
                  <a:pt x="244" y="1657"/>
                  <a:pt x="241" y="1656"/>
                  <a:pt x="240" y="1654"/>
                </a:cubicBezTo>
                <a:cubicBezTo>
                  <a:pt x="193" y="1599"/>
                  <a:pt x="152" y="1539"/>
                  <a:pt x="118" y="1475"/>
                </a:cubicBezTo>
                <a:cubicBezTo>
                  <a:pt x="118" y="1475"/>
                  <a:pt x="118" y="1475"/>
                  <a:pt x="118" y="1475"/>
                </a:cubicBezTo>
                <a:cubicBezTo>
                  <a:pt x="104" y="1448"/>
                  <a:pt x="90" y="1421"/>
                  <a:pt x="79" y="1393"/>
                </a:cubicBezTo>
                <a:cubicBezTo>
                  <a:pt x="76" y="1386"/>
                  <a:pt x="73" y="1379"/>
                  <a:pt x="70" y="1372"/>
                </a:cubicBezTo>
                <a:cubicBezTo>
                  <a:pt x="69" y="1368"/>
                  <a:pt x="71" y="1363"/>
                  <a:pt x="75" y="1361"/>
                </a:cubicBezTo>
                <a:cubicBezTo>
                  <a:pt x="79" y="1359"/>
                  <a:pt x="84" y="1361"/>
                  <a:pt x="86" y="1366"/>
                </a:cubicBezTo>
                <a:cubicBezTo>
                  <a:pt x="89" y="1372"/>
                  <a:pt x="91" y="1379"/>
                  <a:pt x="94" y="1386"/>
                </a:cubicBezTo>
                <a:cubicBezTo>
                  <a:pt x="106" y="1414"/>
                  <a:pt x="119" y="1441"/>
                  <a:pt x="133" y="1467"/>
                </a:cubicBezTo>
                <a:cubicBezTo>
                  <a:pt x="133" y="1467"/>
                  <a:pt x="133" y="1467"/>
                  <a:pt x="133" y="1467"/>
                </a:cubicBezTo>
                <a:cubicBezTo>
                  <a:pt x="166" y="1530"/>
                  <a:pt x="207" y="1589"/>
                  <a:pt x="253" y="1643"/>
                </a:cubicBezTo>
                <a:cubicBezTo>
                  <a:pt x="256" y="1647"/>
                  <a:pt x="255" y="1652"/>
                  <a:pt x="252" y="1655"/>
                </a:cubicBezTo>
                <a:cubicBezTo>
                  <a:pt x="250" y="1657"/>
                  <a:pt x="248" y="1657"/>
                  <a:pt x="246" y="1657"/>
                </a:cubicBezTo>
                <a:close/>
                <a:moveTo>
                  <a:pt x="1933" y="1359"/>
                </a:moveTo>
                <a:cubicBezTo>
                  <a:pt x="1932" y="1359"/>
                  <a:pt x="1931" y="1359"/>
                  <a:pt x="1930" y="1359"/>
                </a:cubicBezTo>
                <a:cubicBezTo>
                  <a:pt x="1926" y="1357"/>
                  <a:pt x="1923" y="1352"/>
                  <a:pt x="1925" y="1348"/>
                </a:cubicBezTo>
                <a:cubicBezTo>
                  <a:pt x="1928" y="1341"/>
                  <a:pt x="1930" y="1334"/>
                  <a:pt x="1933" y="1327"/>
                </a:cubicBezTo>
                <a:cubicBezTo>
                  <a:pt x="1934" y="1322"/>
                  <a:pt x="1939" y="1320"/>
                  <a:pt x="1943" y="1321"/>
                </a:cubicBezTo>
                <a:cubicBezTo>
                  <a:pt x="1948" y="1323"/>
                  <a:pt x="1950" y="1328"/>
                  <a:pt x="1949" y="1332"/>
                </a:cubicBezTo>
                <a:cubicBezTo>
                  <a:pt x="1946" y="1339"/>
                  <a:pt x="1944" y="1347"/>
                  <a:pt x="1941" y="1354"/>
                </a:cubicBezTo>
                <a:cubicBezTo>
                  <a:pt x="1940" y="1357"/>
                  <a:pt x="1936" y="1359"/>
                  <a:pt x="1933" y="1359"/>
                </a:cubicBezTo>
                <a:close/>
                <a:moveTo>
                  <a:pt x="68" y="1351"/>
                </a:moveTo>
                <a:cubicBezTo>
                  <a:pt x="65" y="1351"/>
                  <a:pt x="61" y="1349"/>
                  <a:pt x="60" y="1345"/>
                </a:cubicBezTo>
                <a:cubicBezTo>
                  <a:pt x="58" y="1338"/>
                  <a:pt x="55" y="1331"/>
                  <a:pt x="53" y="1324"/>
                </a:cubicBezTo>
                <a:cubicBezTo>
                  <a:pt x="51" y="1319"/>
                  <a:pt x="53" y="1314"/>
                  <a:pt x="58" y="1313"/>
                </a:cubicBezTo>
                <a:cubicBezTo>
                  <a:pt x="62" y="1311"/>
                  <a:pt x="67" y="1314"/>
                  <a:pt x="69" y="1318"/>
                </a:cubicBezTo>
                <a:cubicBezTo>
                  <a:pt x="71" y="1325"/>
                  <a:pt x="74" y="1332"/>
                  <a:pt x="76" y="1339"/>
                </a:cubicBezTo>
                <a:cubicBezTo>
                  <a:pt x="78" y="1344"/>
                  <a:pt x="75" y="1349"/>
                  <a:pt x="71" y="1350"/>
                </a:cubicBezTo>
                <a:cubicBezTo>
                  <a:pt x="70" y="1351"/>
                  <a:pt x="69" y="1351"/>
                  <a:pt x="68" y="1351"/>
                </a:cubicBezTo>
                <a:close/>
                <a:moveTo>
                  <a:pt x="1950" y="1311"/>
                </a:moveTo>
                <a:cubicBezTo>
                  <a:pt x="1949" y="1311"/>
                  <a:pt x="1948" y="1311"/>
                  <a:pt x="1947" y="1311"/>
                </a:cubicBezTo>
                <a:cubicBezTo>
                  <a:pt x="1942" y="1309"/>
                  <a:pt x="1940" y="1304"/>
                  <a:pt x="1941" y="1300"/>
                </a:cubicBezTo>
                <a:cubicBezTo>
                  <a:pt x="1953" y="1264"/>
                  <a:pt x="1962" y="1228"/>
                  <a:pt x="1969" y="1191"/>
                </a:cubicBezTo>
                <a:cubicBezTo>
                  <a:pt x="1969" y="1191"/>
                  <a:pt x="1969" y="1191"/>
                  <a:pt x="1969" y="1191"/>
                </a:cubicBezTo>
                <a:cubicBezTo>
                  <a:pt x="1979" y="1140"/>
                  <a:pt x="1985" y="1088"/>
                  <a:pt x="1987" y="1037"/>
                </a:cubicBezTo>
                <a:cubicBezTo>
                  <a:pt x="1987" y="1026"/>
                  <a:pt x="1987" y="1014"/>
                  <a:pt x="1987" y="1003"/>
                </a:cubicBezTo>
                <a:cubicBezTo>
                  <a:pt x="1987" y="995"/>
                  <a:pt x="1987" y="987"/>
                  <a:pt x="1987" y="979"/>
                </a:cubicBezTo>
                <a:cubicBezTo>
                  <a:pt x="1987" y="975"/>
                  <a:pt x="1991" y="971"/>
                  <a:pt x="1995" y="971"/>
                </a:cubicBezTo>
                <a:cubicBezTo>
                  <a:pt x="2000" y="971"/>
                  <a:pt x="2004" y="974"/>
                  <a:pt x="2004" y="979"/>
                </a:cubicBezTo>
                <a:cubicBezTo>
                  <a:pt x="2004" y="987"/>
                  <a:pt x="2004" y="995"/>
                  <a:pt x="2004" y="1003"/>
                </a:cubicBezTo>
                <a:cubicBezTo>
                  <a:pt x="2004" y="1015"/>
                  <a:pt x="2004" y="1026"/>
                  <a:pt x="2004" y="1037"/>
                </a:cubicBezTo>
                <a:cubicBezTo>
                  <a:pt x="2002" y="1090"/>
                  <a:pt x="1996" y="1143"/>
                  <a:pt x="1986" y="1195"/>
                </a:cubicBezTo>
                <a:cubicBezTo>
                  <a:pt x="1986" y="1195"/>
                  <a:pt x="1986" y="1195"/>
                  <a:pt x="1986" y="1195"/>
                </a:cubicBezTo>
                <a:cubicBezTo>
                  <a:pt x="1978" y="1232"/>
                  <a:pt x="1969" y="1269"/>
                  <a:pt x="1958" y="1305"/>
                </a:cubicBezTo>
                <a:cubicBezTo>
                  <a:pt x="1956" y="1309"/>
                  <a:pt x="1953" y="1311"/>
                  <a:pt x="1950" y="1311"/>
                </a:cubicBezTo>
                <a:close/>
                <a:moveTo>
                  <a:pt x="52" y="1303"/>
                </a:moveTo>
                <a:cubicBezTo>
                  <a:pt x="48" y="1303"/>
                  <a:pt x="45" y="1300"/>
                  <a:pt x="44" y="1297"/>
                </a:cubicBezTo>
                <a:cubicBezTo>
                  <a:pt x="23" y="1227"/>
                  <a:pt x="9" y="1156"/>
                  <a:pt x="3" y="1084"/>
                </a:cubicBezTo>
                <a:cubicBezTo>
                  <a:pt x="3" y="1084"/>
                  <a:pt x="3" y="1084"/>
                  <a:pt x="3" y="1084"/>
                </a:cubicBezTo>
                <a:cubicBezTo>
                  <a:pt x="1" y="1061"/>
                  <a:pt x="0" y="1038"/>
                  <a:pt x="0" y="1015"/>
                </a:cubicBezTo>
                <a:cubicBezTo>
                  <a:pt x="0" y="1011"/>
                  <a:pt x="0" y="1007"/>
                  <a:pt x="0" y="1003"/>
                </a:cubicBezTo>
                <a:cubicBezTo>
                  <a:pt x="0" y="992"/>
                  <a:pt x="0" y="981"/>
                  <a:pt x="0" y="970"/>
                </a:cubicBezTo>
                <a:cubicBezTo>
                  <a:pt x="0" y="965"/>
                  <a:pt x="4" y="962"/>
                  <a:pt x="9" y="962"/>
                </a:cubicBezTo>
                <a:cubicBezTo>
                  <a:pt x="14" y="962"/>
                  <a:pt x="17" y="966"/>
                  <a:pt x="17" y="971"/>
                </a:cubicBezTo>
                <a:cubicBezTo>
                  <a:pt x="17" y="981"/>
                  <a:pt x="17" y="992"/>
                  <a:pt x="17" y="1003"/>
                </a:cubicBezTo>
                <a:cubicBezTo>
                  <a:pt x="17" y="1007"/>
                  <a:pt x="17" y="1011"/>
                  <a:pt x="17" y="1015"/>
                </a:cubicBezTo>
                <a:cubicBezTo>
                  <a:pt x="17" y="1037"/>
                  <a:pt x="18" y="1060"/>
                  <a:pt x="20" y="1083"/>
                </a:cubicBezTo>
                <a:cubicBezTo>
                  <a:pt x="20" y="1083"/>
                  <a:pt x="20" y="1083"/>
                  <a:pt x="20" y="1083"/>
                </a:cubicBezTo>
                <a:cubicBezTo>
                  <a:pt x="26" y="1153"/>
                  <a:pt x="39" y="1223"/>
                  <a:pt x="60" y="1292"/>
                </a:cubicBezTo>
                <a:cubicBezTo>
                  <a:pt x="61" y="1296"/>
                  <a:pt x="59" y="1301"/>
                  <a:pt x="54" y="1302"/>
                </a:cubicBezTo>
                <a:cubicBezTo>
                  <a:pt x="54" y="1302"/>
                  <a:pt x="53" y="1303"/>
                  <a:pt x="52" y="1303"/>
                </a:cubicBezTo>
                <a:close/>
                <a:moveTo>
                  <a:pt x="1994" y="959"/>
                </a:moveTo>
                <a:cubicBezTo>
                  <a:pt x="1990" y="959"/>
                  <a:pt x="1986" y="956"/>
                  <a:pt x="1986" y="951"/>
                </a:cubicBezTo>
                <a:cubicBezTo>
                  <a:pt x="1986" y="944"/>
                  <a:pt x="1985" y="936"/>
                  <a:pt x="1984" y="929"/>
                </a:cubicBezTo>
                <a:cubicBezTo>
                  <a:pt x="1984" y="924"/>
                  <a:pt x="1988" y="920"/>
                  <a:pt x="1992" y="920"/>
                </a:cubicBezTo>
                <a:cubicBezTo>
                  <a:pt x="1997" y="920"/>
                  <a:pt x="2001" y="923"/>
                  <a:pt x="2001" y="928"/>
                </a:cubicBezTo>
                <a:cubicBezTo>
                  <a:pt x="2002" y="935"/>
                  <a:pt x="2002" y="943"/>
                  <a:pt x="2003" y="951"/>
                </a:cubicBezTo>
                <a:cubicBezTo>
                  <a:pt x="2003" y="955"/>
                  <a:pt x="2000" y="959"/>
                  <a:pt x="1995" y="959"/>
                </a:cubicBezTo>
                <a:cubicBezTo>
                  <a:pt x="1995" y="959"/>
                  <a:pt x="1995" y="959"/>
                  <a:pt x="1994" y="959"/>
                </a:cubicBezTo>
                <a:close/>
                <a:moveTo>
                  <a:pt x="10" y="951"/>
                </a:moveTo>
                <a:cubicBezTo>
                  <a:pt x="10" y="951"/>
                  <a:pt x="10" y="951"/>
                  <a:pt x="10" y="951"/>
                </a:cubicBezTo>
                <a:cubicBezTo>
                  <a:pt x="5" y="950"/>
                  <a:pt x="1" y="946"/>
                  <a:pt x="2" y="942"/>
                </a:cubicBezTo>
                <a:cubicBezTo>
                  <a:pt x="2" y="934"/>
                  <a:pt x="3" y="926"/>
                  <a:pt x="3" y="919"/>
                </a:cubicBezTo>
                <a:cubicBezTo>
                  <a:pt x="4" y="914"/>
                  <a:pt x="8" y="911"/>
                  <a:pt x="13" y="911"/>
                </a:cubicBezTo>
                <a:cubicBezTo>
                  <a:pt x="17" y="911"/>
                  <a:pt x="21" y="916"/>
                  <a:pt x="20" y="920"/>
                </a:cubicBezTo>
                <a:cubicBezTo>
                  <a:pt x="20" y="928"/>
                  <a:pt x="19" y="935"/>
                  <a:pt x="19" y="943"/>
                </a:cubicBezTo>
                <a:cubicBezTo>
                  <a:pt x="18" y="947"/>
                  <a:pt x="15" y="951"/>
                  <a:pt x="10" y="951"/>
                </a:cubicBezTo>
                <a:close/>
                <a:moveTo>
                  <a:pt x="1990" y="909"/>
                </a:moveTo>
                <a:cubicBezTo>
                  <a:pt x="1986" y="909"/>
                  <a:pt x="1982" y="905"/>
                  <a:pt x="1982" y="901"/>
                </a:cubicBezTo>
                <a:cubicBezTo>
                  <a:pt x="1978" y="864"/>
                  <a:pt x="1972" y="827"/>
                  <a:pt x="1964" y="791"/>
                </a:cubicBezTo>
                <a:cubicBezTo>
                  <a:pt x="1964" y="791"/>
                  <a:pt x="1964" y="790"/>
                  <a:pt x="1964" y="790"/>
                </a:cubicBezTo>
                <a:cubicBezTo>
                  <a:pt x="1954" y="747"/>
                  <a:pt x="1942" y="704"/>
                  <a:pt x="1926" y="663"/>
                </a:cubicBezTo>
                <a:cubicBezTo>
                  <a:pt x="1917" y="638"/>
                  <a:pt x="1907" y="613"/>
                  <a:pt x="1896" y="589"/>
                </a:cubicBezTo>
                <a:cubicBezTo>
                  <a:pt x="1894" y="585"/>
                  <a:pt x="1895" y="580"/>
                  <a:pt x="1900" y="578"/>
                </a:cubicBezTo>
                <a:cubicBezTo>
                  <a:pt x="1904" y="576"/>
                  <a:pt x="1909" y="578"/>
                  <a:pt x="1911" y="582"/>
                </a:cubicBezTo>
                <a:cubicBezTo>
                  <a:pt x="1922" y="606"/>
                  <a:pt x="1933" y="632"/>
                  <a:pt x="1942" y="657"/>
                </a:cubicBezTo>
                <a:cubicBezTo>
                  <a:pt x="1958" y="699"/>
                  <a:pt x="1971" y="743"/>
                  <a:pt x="1980" y="787"/>
                </a:cubicBezTo>
                <a:cubicBezTo>
                  <a:pt x="1980" y="787"/>
                  <a:pt x="1980" y="787"/>
                  <a:pt x="1980" y="787"/>
                </a:cubicBezTo>
                <a:cubicBezTo>
                  <a:pt x="1989" y="824"/>
                  <a:pt x="1995" y="862"/>
                  <a:pt x="1999" y="899"/>
                </a:cubicBezTo>
                <a:cubicBezTo>
                  <a:pt x="1999" y="904"/>
                  <a:pt x="1996" y="908"/>
                  <a:pt x="1991" y="909"/>
                </a:cubicBezTo>
                <a:cubicBezTo>
                  <a:pt x="1991" y="909"/>
                  <a:pt x="1991" y="909"/>
                  <a:pt x="1990" y="909"/>
                </a:cubicBezTo>
                <a:close/>
                <a:moveTo>
                  <a:pt x="15" y="900"/>
                </a:moveTo>
                <a:cubicBezTo>
                  <a:pt x="14" y="900"/>
                  <a:pt x="14" y="900"/>
                  <a:pt x="14" y="900"/>
                </a:cubicBezTo>
                <a:cubicBezTo>
                  <a:pt x="9" y="899"/>
                  <a:pt x="6" y="895"/>
                  <a:pt x="6" y="890"/>
                </a:cubicBezTo>
                <a:cubicBezTo>
                  <a:pt x="14" y="819"/>
                  <a:pt x="30" y="748"/>
                  <a:pt x="54" y="679"/>
                </a:cubicBezTo>
                <a:cubicBezTo>
                  <a:pt x="54" y="679"/>
                  <a:pt x="54" y="679"/>
                  <a:pt x="54" y="679"/>
                </a:cubicBezTo>
                <a:cubicBezTo>
                  <a:pt x="59" y="665"/>
                  <a:pt x="64" y="650"/>
                  <a:pt x="70" y="636"/>
                </a:cubicBezTo>
                <a:cubicBezTo>
                  <a:pt x="78" y="615"/>
                  <a:pt x="87" y="594"/>
                  <a:pt x="97" y="574"/>
                </a:cubicBezTo>
                <a:cubicBezTo>
                  <a:pt x="99" y="569"/>
                  <a:pt x="104" y="568"/>
                  <a:pt x="108" y="570"/>
                </a:cubicBezTo>
                <a:cubicBezTo>
                  <a:pt x="112" y="572"/>
                  <a:pt x="114" y="577"/>
                  <a:pt x="112" y="581"/>
                </a:cubicBezTo>
                <a:cubicBezTo>
                  <a:pt x="103" y="601"/>
                  <a:pt x="94" y="622"/>
                  <a:pt x="85" y="643"/>
                </a:cubicBezTo>
                <a:cubicBezTo>
                  <a:pt x="80" y="656"/>
                  <a:pt x="75" y="671"/>
                  <a:pt x="70" y="685"/>
                </a:cubicBezTo>
                <a:cubicBezTo>
                  <a:pt x="70" y="685"/>
                  <a:pt x="70" y="685"/>
                  <a:pt x="70" y="685"/>
                </a:cubicBezTo>
                <a:cubicBezTo>
                  <a:pt x="47" y="752"/>
                  <a:pt x="31" y="822"/>
                  <a:pt x="23" y="892"/>
                </a:cubicBezTo>
                <a:cubicBezTo>
                  <a:pt x="23" y="897"/>
                  <a:pt x="19" y="900"/>
                  <a:pt x="15" y="900"/>
                </a:cubicBezTo>
                <a:close/>
                <a:moveTo>
                  <a:pt x="1891" y="568"/>
                </a:moveTo>
                <a:cubicBezTo>
                  <a:pt x="1888" y="568"/>
                  <a:pt x="1885" y="567"/>
                  <a:pt x="1883" y="564"/>
                </a:cubicBezTo>
                <a:cubicBezTo>
                  <a:pt x="1880" y="557"/>
                  <a:pt x="1877" y="550"/>
                  <a:pt x="1873" y="544"/>
                </a:cubicBezTo>
                <a:cubicBezTo>
                  <a:pt x="1871" y="540"/>
                  <a:pt x="1873" y="534"/>
                  <a:pt x="1877" y="532"/>
                </a:cubicBezTo>
                <a:cubicBezTo>
                  <a:pt x="1881" y="530"/>
                  <a:pt x="1886" y="532"/>
                  <a:pt x="1888" y="536"/>
                </a:cubicBezTo>
                <a:cubicBezTo>
                  <a:pt x="1892" y="543"/>
                  <a:pt x="1895" y="549"/>
                  <a:pt x="1899" y="556"/>
                </a:cubicBezTo>
                <a:cubicBezTo>
                  <a:pt x="1901" y="560"/>
                  <a:pt x="1899" y="565"/>
                  <a:pt x="1895" y="568"/>
                </a:cubicBezTo>
                <a:cubicBezTo>
                  <a:pt x="1894" y="568"/>
                  <a:pt x="1892" y="568"/>
                  <a:pt x="1891" y="568"/>
                </a:cubicBezTo>
                <a:close/>
                <a:moveTo>
                  <a:pt x="117" y="560"/>
                </a:moveTo>
                <a:cubicBezTo>
                  <a:pt x="116" y="560"/>
                  <a:pt x="114" y="560"/>
                  <a:pt x="113" y="560"/>
                </a:cubicBezTo>
                <a:cubicBezTo>
                  <a:pt x="109" y="557"/>
                  <a:pt x="107" y="552"/>
                  <a:pt x="109" y="548"/>
                </a:cubicBezTo>
                <a:cubicBezTo>
                  <a:pt x="113" y="541"/>
                  <a:pt x="116" y="535"/>
                  <a:pt x="120" y="528"/>
                </a:cubicBezTo>
                <a:cubicBezTo>
                  <a:pt x="122" y="524"/>
                  <a:pt x="127" y="522"/>
                  <a:pt x="132" y="524"/>
                </a:cubicBezTo>
                <a:cubicBezTo>
                  <a:pt x="136" y="527"/>
                  <a:pt x="137" y="532"/>
                  <a:pt x="135" y="536"/>
                </a:cubicBezTo>
                <a:cubicBezTo>
                  <a:pt x="131" y="543"/>
                  <a:pt x="128" y="549"/>
                  <a:pt x="125" y="556"/>
                </a:cubicBezTo>
                <a:cubicBezTo>
                  <a:pt x="123" y="559"/>
                  <a:pt x="120" y="560"/>
                  <a:pt x="117" y="560"/>
                </a:cubicBezTo>
                <a:close/>
                <a:moveTo>
                  <a:pt x="1867" y="523"/>
                </a:moveTo>
                <a:cubicBezTo>
                  <a:pt x="1864" y="523"/>
                  <a:pt x="1861" y="522"/>
                  <a:pt x="1860" y="519"/>
                </a:cubicBezTo>
                <a:cubicBezTo>
                  <a:pt x="1841" y="487"/>
                  <a:pt x="1821" y="455"/>
                  <a:pt x="1799" y="425"/>
                </a:cubicBezTo>
                <a:cubicBezTo>
                  <a:pt x="1799" y="425"/>
                  <a:pt x="1799" y="425"/>
                  <a:pt x="1799" y="425"/>
                </a:cubicBezTo>
                <a:cubicBezTo>
                  <a:pt x="1778" y="395"/>
                  <a:pt x="1754" y="366"/>
                  <a:pt x="1729" y="339"/>
                </a:cubicBezTo>
                <a:cubicBezTo>
                  <a:pt x="1707" y="314"/>
                  <a:pt x="1682" y="290"/>
                  <a:pt x="1657" y="267"/>
                </a:cubicBezTo>
                <a:cubicBezTo>
                  <a:pt x="1653" y="264"/>
                  <a:pt x="1653" y="259"/>
                  <a:pt x="1656" y="255"/>
                </a:cubicBezTo>
                <a:cubicBezTo>
                  <a:pt x="1659" y="252"/>
                  <a:pt x="1664" y="251"/>
                  <a:pt x="1668" y="254"/>
                </a:cubicBezTo>
                <a:cubicBezTo>
                  <a:pt x="1694" y="277"/>
                  <a:pt x="1719" y="302"/>
                  <a:pt x="1742" y="327"/>
                </a:cubicBezTo>
                <a:cubicBezTo>
                  <a:pt x="1767" y="355"/>
                  <a:pt x="1791" y="384"/>
                  <a:pt x="1813" y="415"/>
                </a:cubicBezTo>
                <a:cubicBezTo>
                  <a:pt x="1813" y="415"/>
                  <a:pt x="1813" y="415"/>
                  <a:pt x="1813" y="415"/>
                </a:cubicBezTo>
                <a:cubicBezTo>
                  <a:pt x="1835" y="446"/>
                  <a:pt x="1856" y="478"/>
                  <a:pt x="1875" y="511"/>
                </a:cubicBezTo>
                <a:cubicBezTo>
                  <a:pt x="1877" y="515"/>
                  <a:pt x="1875" y="520"/>
                  <a:pt x="1871" y="522"/>
                </a:cubicBezTo>
                <a:cubicBezTo>
                  <a:pt x="1870" y="523"/>
                  <a:pt x="1869" y="523"/>
                  <a:pt x="1867" y="523"/>
                </a:cubicBezTo>
                <a:close/>
                <a:moveTo>
                  <a:pt x="141" y="516"/>
                </a:moveTo>
                <a:cubicBezTo>
                  <a:pt x="140" y="516"/>
                  <a:pt x="138" y="515"/>
                  <a:pt x="137" y="515"/>
                </a:cubicBezTo>
                <a:cubicBezTo>
                  <a:pt x="133" y="512"/>
                  <a:pt x="132" y="507"/>
                  <a:pt x="134" y="503"/>
                </a:cubicBezTo>
                <a:cubicBezTo>
                  <a:pt x="170" y="440"/>
                  <a:pt x="213" y="381"/>
                  <a:pt x="261" y="328"/>
                </a:cubicBezTo>
                <a:cubicBezTo>
                  <a:pt x="261" y="328"/>
                  <a:pt x="261" y="328"/>
                  <a:pt x="262" y="328"/>
                </a:cubicBezTo>
                <a:cubicBezTo>
                  <a:pt x="267" y="323"/>
                  <a:pt x="272" y="317"/>
                  <a:pt x="277" y="312"/>
                </a:cubicBezTo>
                <a:cubicBezTo>
                  <a:pt x="298" y="290"/>
                  <a:pt x="320" y="268"/>
                  <a:pt x="343" y="248"/>
                </a:cubicBezTo>
                <a:cubicBezTo>
                  <a:pt x="347" y="245"/>
                  <a:pt x="352" y="246"/>
                  <a:pt x="355" y="249"/>
                </a:cubicBezTo>
                <a:cubicBezTo>
                  <a:pt x="358" y="253"/>
                  <a:pt x="358" y="258"/>
                  <a:pt x="354" y="261"/>
                </a:cubicBezTo>
                <a:cubicBezTo>
                  <a:pt x="332" y="281"/>
                  <a:pt x="310" y="302"/>
                  <a:pt x="289" y="323"/>
                </a:cubicBezTo>
                <a:cubicBezTo>
                  <a:pt x="284" y="329"/>
                  <a:pt x="279" y="334"/>
                  <a:pt x="274" y="340"/>
                </a:cubicBezTo>
                <a:cubicBezTo>
                  <a:pt x="274" y="340"/>
                  <a:pt x="274" y="340"/>
                  <a:pt x="274" y="340"/>
                </a:cubicBezTo>
                <a:cubicBezTo>
                  <a:pt x="226" y="392"/>
                  <a:pt x="184" y="450"/>
                  <a:pt x="149" y="511"/>
                </a:cubicBezTo>
                <a:cubicBezTo>
                  <a:pt x="147" y="514"/>
                  <a:pt x="144" y="516"/>
                  <a:pt x="141" y="516"/>
                </a:cubicBezTo>
                <a:close/>
                <a:moveTo>
                  <a:pt x="1641" y="251"/>
                </a:moveTo>
                <a:cubicBezTo>
                  <a:pt x="1639" y="251"/>
                  <a:pt x="1637" y="250"/>
                  <a:pt x="1635" y="249"/>
                </a:cubicBezTo>
                <a:cubicBezTo>
                  <a:pt x="1630" y="244"/>
                  <a:pt x="1624" y="239"/>
                  <a:pt x="1618" y="235"/>
                </a:cubicBezTo>
                <a:cubicBezTo>
                  <a:pt x="1614" y="232"/>
                  <a:pt x="1614" y="226"/>
                  <a:pt x="1617" y="223"/>
                </a:cubicBezTo>
                <a:cubicBezTo>
                  <a:pt x="1620" y="219"/>
                  <a:pt x="1625" y="218"/>
                  <a:pt x="1629" y="221"/>
                </a:cubicBezTo>
                <a:cubicBezTo>
                  <a:pt x="1634" y="226"/>
                  <a:pt x="1640" y="231"/>
                  <a:pt x="1646" y="236"/>
                </a:cubicBezTo>
                <a:cubicBezTo>
                  <a:pt x="1650" y="239"/>
                  <a:pt x="1650" y="244"/>
                  <a:pt x="1647" y="248"/>
                </a:cubicBezTo>
                <a:cubicBezTo>
                  <a:pt x="1646" y="250"/>
                  <a:pt x="1643" y="251"/>
                  <a:pt x="1641" y="251"/>
                </a:cubicBezTo>
                <a:close/>
                <a:moveTo>
                  <a:pt x="370" y="245"/>
                </a:moveTo>
                <a:cubicBezTo>
                  <a:pt x="368" y="245"/>
                  <a:pt x="365" y="244"/>
                  <a:pt x="364" y="242"/>
                </a:cubicBezTo>
                <a:cubicBezTo>
                  <a:pt x="361" y="238"/>
                  <a:pt x="361" y="233"/>
                  <a:pt x="365" y="230"/>
                </a:cubicBezTo>
                <a:cubicBezTo>
                  <a:pt x="371" y="225"/>
                  <a:pt x="377" y="220"/>
                  <a:pt x="383" y="216"/>
                </a:cubicBezTo>
                <a:cubicBezTo>
                  <a:pt x="386" y="213"/>
                  <a:pt x="392" y="213"/>
                  <a:pt x="394" y="217"/>
                </a:cubicBezTo>
                <a:cubicBezTo>
                  <a:pt x="397" y="221"/>
                  <a:pt x="397" y="226"/>
                  <a:pt x="393" y="229"/>
                </a:cubicBezTo>
                <a:cubicBezTo>
                  <a:pt x="387" y="234"/>
                  <a:pt x="381" y="238"/>
                  <a:pt x="376" y="243"/>
                </a:cubicBezTo>
                <a:cubicBezTo>
                  <a:pt x="374" y="244"/>
                  <a:pt x="372" y="245"/>
                  <a:pt x="370" y="245"/>
                </a:cubicBezTo>
                <a:close/>
                <a:moveTo>
                  <a:pt x="1601" y="219"/>
                </a:moveTo>
                <a:cubicBezTo>
                  <a:pt x="1599" y="219"/>
                  <a:pt x="1597" y="219"/>
                  <a:pt x="1596" y="217"/>
                </a:cubicBezTo>
                <a:cubicBezTo>
                  <a:pt x="1566" y="195"/>
                  <a:pt x="1535" y="174"/>
                  <a:pt x="1503" y="155"/>
                </a:cubicBezTo>
                <a:cubicBezTo>
                  <a:pt x="1503" y="155"/>
                  <a:pt x="1503" y="155"/>
                  <a:pt x="1503" y="155"/>
                </a:cubicBezTo>
                <a:cubicBezTo>
                  <a:pt x="1477" y="140"/>
                  <a:pt x="1451" y="126"/>
                  <a:pt x="1425" y="114"/>
                </a:cubicBezTo>
                <a:cubicBezTo>
                  <a:pt x="1387" y="96"/>
                  <a:pt x="1348" y="80"/>
                  <a:pt x="1309" y="67"/>
                </a:cubicBezTo>
                <a:cubicBezTo>
                  <a:pt x="1304" y="66"/>
                  <a:pt x="1302" y="61"/>
                  <a:pt x="1303" y="57"/>
                </a:cubicBezTo>
                <a:cubicBezTo>
                  <a:pt x="1305" y="52"/>
                  <a:pt x="1310" y="50"/>
                  <a:pt x="1314" y="51"/>
                </a:cubicBezTo>
                <a:cubicBezTo>
                  <a:pt x="1354" y="64"/>
                  <a:pt x="1394" y="80"/>
                  <a:pt x="1432" y="98"/>
                </a:cubicBezTo>
                <a:cubicBezTo>
                  <a:pt x="1459" y="111"/>
                  <a:pt x="1485" y="125"/>
                  <a:pt x="1511" y="140"/>
                </a:cubicBezTo>
                <a:cubicBezTo>
                  <a:pt x="1511" y="140"/>
                  <a:pt x="1511" y="140"/>
                  <a:pt x="1511" y="140"/>
                </a:cubicBezTo>
                <a:cubicBezTo>
                  <a:pt x="1544" y="160"/>
                  <a:pt x="1576" y="181"/>
                  <a:pt x="1606" y="204"/>
                </a:cubicBezTo>
                <a:cubicBezTo>
                  <a:pt x="1610" y="207"/>
                  <a:pt x="1611" y="212"/>
                  <a:pt x="1608" y="216"/>
                </a:cubicBezTo>
                <a:cubicBezTo>
                  <a:pt x="1606" y="218"/>
                  <a:pt x="1603" y="219"/>
                  <a:pt x="1601" y="219"/>
                </a:cubicBezTo>
                <a:close/>
                <a:moveTo>
                  <a:pt x="410" y="214"/>
                </a:moveTo>
                <a:cubicBezTo>
                  <a:pt x="408" y="214"/>
                  <a:pt x="405" y="212"/>
                  <a:pt x="403" y="210"/>
                </a:cubicBezTo>
                <a:cubicBezTo>
                  <a:pt x="401" y="206"/>
                  <a:pt x="401" y="201"/>
                  <a:pt x="405" y="198"/>
                </a:cubicBezTo>
                <a:cubicBezTo>
                  <a:pt x="463" y="155"/>
                  <a:pt x="526" y="119"/>
                  <a:pt x="592" y="89"/>
                </a:cubicBezTo>
                <a:cubicBezTo>
                  <a:pt x="596" y="87"/>
                  <a:pt x="601" y="89"/>
                  <a:pt x="603" y="93"/>
                </a:cubicBezTo>
                <a:cubicBezTo>
                  <a:pt x="605" y="98"/>
                  <a:pt x="603" y="103"/>
                  <a:pt x="599" y="105"/>
                </a:cubicBezTo>
                <a:cubicBezTo>
                  <a:pt x="534" y="134"/>
                  <a:pt x="472" y="170"/>
                  <a:pt x="415" y="212"/>
                </a:cubicBezTo>
                <a:cubicBezTo>
                  <a:pt x="414" y="213"/>
                  <a:pt x="412" y="214"/>
                  <a:pt x="410" y="214"/>
                </a:cubicBezTo>
                <a:close/>
                <a:moveTo>
                  <a:pt x="680" y="72"/>
                </a:moveTo>
                <a:cubicBezTo>
                  <a:pt x="676" y="72"/>
                  <a:pt x="673" y="70"/>
                  <a:pt x="672" y="66"/>
                </a:cubicBezTo>
                <a:cubicBezTo>
                  <a:pt x="670" y="62"/>
                  <a:pt x="672" y="57"/>
                  <a:pt x="677" y="56"/>
                </a:cubicBezTo>
                <a:cubicBezTo>
                  <a:pt x="690" y="51"/>
                  <a:pt x="704" y="46"/>
                  <a:pt x="718" y="42"/>
                </a:cubicBezTo>
                <a:cubicBezTo>
                  <a:pt x="718" y="42"/>
                  <a:pt x="718" y="42"/>
                  <a:pt x="719" y="42"/>
                </a:cubicBezTo>
                <a:cubicBezTo>
                  <a:pt x="755" y="32"/>
                  <a:pt x="792" y="23"/>
                  <a:pt x="830" y="16"/>
                </a:cubicBezTo>
                <a:cubicBezTo>
                  <a:pt x="834" y="15"/>
                  <a:pt x="839" y="19"/>
                  <a:pt x="839" y="23"/>
                </a:cubicBezTo>
                <a:cubicBezTo>
                  <a:pt x="840" y="28"/>
                  <a:pt x="837" y="32"/>
                  <a:pt x="833" y="33"/>
                </a:cubicBezTo>
                <a:cubicBezTo>
                  <a:pt x="796" y="39"/>
                  <a:pt x="759" y="48"/>
                  <a:pt x="724" y="58"/>
                </a:cubicBezTo>
                <a:cubicBezTo>
                  <a:pt x="724" y="58"/>
                  <a:pt x="723" y="59"/>
                  <a:pt x="723" y="59"/>
                </a:cubicBezTo>
                <a:cubicBezTo>
                  <a:pt x="710" y="63"/>
                  <a:pt x="696" y="67"/>
                  <a:pt x="682" y="72"/>
                </a:cubicBezTo>
                <a:cubicBezTo>
                  <a:pt x="681" y="72"/>
                  <a:pt x="680" y="72"/>
                  <a:pt x="680" y="72"/>
                </a:cubicBezTo>
                <a:close/>
                <a:moveTo>
                  <a:pt x="1284" y="59"/>
                </a:moveTo>
                <a:cubicBezTo>
                  <a:pt x="1284" y="59"/>
                  <a:pt x="1283" y="59"/>
                  <a:pt x="1282" y="59"/>
                </a:cubicBezTo>
                <a:cubicBezTo>
                  <a:pt x="1275" y="57"/>
                  <a:pt x="1268" y="55"/>
                  <a:pt x="1260" y="53"/>
                </a:cubicBezTo>
                <a:cubicBezTo>
                  <a:pt x="1256" y="52"/>
                  <a:pt x="1253" y="47"/>
                  <a:pt x="1254" y="42"/>
                </a:cubicBezTo>
                <a:cubicBezTo>
                  <a:pt x="1256" y="38"/>
                  <a:pt x="1260" y="35"/>
                  <a:pt x="1265" y="37"/>
                </a:cubicBezTo>
                <a:cubicBezTo>
                  <a:pt x="1272" y="39"/>
                  <a:pt x="1280" y="41"/>
                  <a:pt x="1287" y="43"/>
                </a:cubicBezTo>
                <a:cubicBezTo>
                  <a:pt x="1291" y="44"/>
                  <a:pt x="1294" y="49"/>
                  <a:pt x="1293" y="53"/>
                </a:cubicBezTo>
                <a:cubicBezTo>
                  <a:pt x="1291" y="57"/>
                  <a:pt x="1288" y="59"/>
                  <a:pt x="1284" y="59"/>
                </a:cubicBezTo>
                <a:close/>
                <a:moveTo>
                  <a:pt x="1235" y="46"/>
                </a:moveTo>
                <a:cubicBezTo>
                  <a:pt x="1235" y="46"/>
                  <a:pt x="1234" y="46"/>
                  <a:pt x="1233" y="46"/>
                </a:cubicBezTo>
                <a:cubicBezTo>
                  <a:pt x="1197" y="37"/>
                  <a:pt x="1160" y="30"/>
                  <a:pt x="1123" y="26"/>
                </a:cubicBezTo>
                <a:cubicBezTo>
                  <a:pt x="1123" y="26"/>
                  <a:pt x="1123" y="26"/>
                  <a:pt x="1123" y="26"/>
                </a:cubicBezTo>
                <a:cubicBezTo>
                  <a:pt x="1101" y="23"/>
                  <a:pt x="1079" y="21"/>
                  <a:pt x="1058" y="20"/>
                </a:cubicBezTo>
                <a:cubicBezTo>
                  <a:pt x="1009" y="17"/>
                  <a:pt x="959" y="18"/>
                  <a:pt x="910" y="23"/>
                </a:cubicBezTo>
                <a:cubicBezTo>
                  <a:pt x="906" y="23"/>
                  <a:pt x="902" y="20"/>
                  <a:pt x="901" y="15"/>
                </a:cubicBezTo>
                <a:cubicBezTo>
                  <a:pt x="901" y="10"/>
                  <a:pt x="904" y="6"/>
                  <a:pt x="909" y="6"/>
                </a:cubicBezTo>
                <a:cubicBezTo>
                  <a:pt x="959" y="1"/>
                  <a:pt x="1009" y="0"/>
                  <a:pt x="1059" y="3"/>
                </a:cubicBezTo>
                <a:cubicBezTo>
                  <a:pt x="1081" y="4"/>
                  <a:pt x="1103" y="6"/>
                  <a:pt x="1125" y="9"/>
                </a:cubicBezTo>
                <a:cubicBezTo>
                  <a:pt x="1125" y="9"/>
                  <a:pt x="1125" y="9"/>
                  <a:pt x="1125" y="9"/>
                </a:cubicBezTo>
                <a:cubicBezTo>
                  <a:pt x="1163" y="14"/>
                  <a:pt x="1200" y="20"/>
                  <a:pt x="1237" y="29"/>
                </a:cubicBezTo>
                <a:cubicBezTo>
                  <a:pt x="1242" y="31"/>
                  <a:pt x="1245" y="35"/>
                  <a:pt x="1244" y="40"/>
                </a:cubicBezTo>
                <a:cubicBezTo>
                  <a:pt x="1243" y="44"/>
                  <a:pt x="1239" y="46"/>
                  <a:pt x="1235" y="46"/>
                </a:cubicBezTo>
                <a:close/>
                <a:moveTo>
                  <a:pt x="859" y="29"/>
                </a:moveTo>
                <a:cubicBezTo>
                  <a:pt x="855" y="29"/>
                  <a:pt x="851" y="26"/>
                  <a:pt x="851" y="21"/>
                </a:cubicBezTo>
                <a:cubicBezTo>
                  <a:pt x="850" y="17"/>
                  <a:pt x="853" y="12"/>
                  <a:pt x="858" y="12"/>
                </a:cubicBezTo>
                <a:cubicBezTo>
                  <a:pt x="865" y="11"/>
                  <a:pt x="873" y="10"/>
                  <a:pt x="880" y="9"/>
                </a:cubicBezTo>
                <a:cubicBezTo>
                  <a:pt x="885" y="8"/>
                  <a:pt x="889" y="11"/>
                  <a:pt x="890" y="16"/>
                </a:cubicBezTo>
                <a:cubicBezTo>
                  <a:pt x="890" y="21"/>
                  <a:pt x="887" y="25"/>
                  <a:pt x="882" y="26"/>
                </a:cubicBezTo>
                <a:cubicBezTo>
                  <a:pt x="875" y="26"/>
                  <a:pt x="868" y="27"/>
                  <a:pt x="860" y="29"/>
                </a:cubicBezTo>
                <a:cubicBezTo>
                  <a:pt x="860" y="29"/>
                  <a:pt x="859" y="29"/>
                  <a:pt x="859"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F75FC93F-C002-43A7-9B2E-F0EA83A412D8}"/>
              </a:ext>
            </a:extLst>
          </p:cNvPr>
          <p:cNvSpPr>
            <a:spLocks noEditPoints="1"/>
          </p:cNvSpPr>
          <p:nvPr/>
        </p:nvSpPr>
        <p:spPr bwMode="auto">
          <a:xfrm>
            <a:off x="8105004" y="2462505"/>
            <a:ext cx="8177166" cy="8181391"/>
          </a:xfrm>
          <a:custGeom>
            <a:avLst/>
            <a:gdLst>
              <a:gd name="T0" fmla="*/ 785 w 1933"/>
              <a:gd name="T1" fmla="*/ 1899 h 1933"/>
              <a:gd name="T2" fmla="*/ 1043 w 1933"/>
              <a:gd name="T3" fmla="*/ 1930 h 1933"/>
              <a:gd name="T4" fmla="*/ 1092 w 1933"/>
              <a:gd name="T5" fmla="*/ 1908 h 1933"/>
              <a:gd name="T6" fmla="*/ 1113 w 1933"/>
              <a:gd name="T7" fmla="*/ 1914 h 1933"/>
              <a:gd name="T8" fmla="*/ 1377 w 1933"/>
              <a:gd name="T9" fmla="*/ 1833 h 1933"/>
              <a:gd name="T10" fmla="*/ 1121 w 1933"/>
              <a:gd name="T11" fmla="*/ 1921 h 1933"/>
              <a:gd name="T12" fmla="*/ 758 w 1933"/>
              <a:gd name="T13" fmla="*/ 1893 h 1933"/>
              <a:gd name="T14" fmla="*/ 596 w 1933"/>
              <a:gd name="T15" fmla="*/ 1859 h 1933"/>
              <a:gd name="T16" fmla="*/ 603 w 1933"/>
              <a:gd name="T17" fmla="*/ 1844 h 1933"/>
              <a:gd name="T18" fmla="*/ 1387 w 1933"/>
              <a:gd name="T19" fmla="*/ 1828 h 1933"/>
              <a:gd name="T20" fmla="*/ 1394 w 1933"/>
              <a:gd name="T21" fmla="*/ 1832 h 1933"/>
              <a:gd name="T22" fmla="*/ 1640 w 1933"/>
              <a:gd name="T23" fmla="*/ 1637 h 1933"/>
              <a:gd name="T24" fmla="*/ 1439 w 1933"/>
              <a:gd name="T25" fmla="*/ 1808 h 1933"/>
              <a:gd name="T26" fmla="*/ 449 w 1933"/>
              <a:gd name="T27" fmla="*/ 1763 h 1933"/>
              <a:gd name="T28" fmla="*/ 310 w 1933"/>
              <a:gd name="T29" fmla="*/ 1676 h 1933"/>
              <a:gd name="T30" fmla="*/ 321 w 1933"/>
              <a:gd name="T31" fmla="*/ 1663 h 1933"/>
              <a:gd name="T32" fmla="*/ 1659 w 1933"/>
              <a:gd name="T33" fmla="*/ 1629 h 1933"/>
              <a:gd name="T34" fmla="*/ 1665 w 1933"/>
              <a:gd name="T35" fmla="*/ 1631 h 1933"/>
              <a:gd name="T36" fmla="*/ 1830 w 1933"/>
              <a:gd name="T37" fmla="*/ 1362 h 1933"/>
              <a:gd name="T38" fmla="*/ 1699 w 1933"/>
              <a:gd name="T39" fmla="*/ 1593 h 1933"/>
              <a:gd name="T40" fmla="*/ 205 w 1933"/>
              <a:gd name="T41" fmla="*/ 1534 h 1933"/>
              <a:gd name="T42" fmla="*/ 105 w 1933"/>
              <a:gd name="T43" fmla="*/ 1403 h 1933"/>
              <a:gd name="T44" fmla="*/ 120 w 1933"/>
              <a:gd name="T45" fmla="*/ 1396 h 1933"/>
              <a:gd name="T46" fmla="*/ 1846 w 1933"/>
              <a:gd name="T47" fmla="*/ 1347 h 1933"/>
              <a:gd name="T48" fmla="*/ 1849 w 1933"/>
              <a:gd name="T49" fmla="*/ 1348 h 1933"/>
              <a:gd name="T50" fmla="*/ 1919 w 1933"/>
              <a:gd name="T51" fmla="*/ 1131 h 1933"/>
              <a:gd name="T52" fmla="*/ 40 w 1933"/>
              <a:gd name="T53" fmla="*/ 1207 h 1933"/>
              <a:gd name="T54" fmla="*/ 27 w 1933"/>
              <a:gd name="T55" fmla="*/ 1189 h 1933"/>
              <a:gd name="T56" fmla="*/ 18 w 1933"/>
              <a:gd name="T57" fmla="*/ 930 h 1933"/>
              <a:gd name="T58" fmla="*/ 35 w 1933"/>
              <a:gd name="T59" fmla="*/ 1196 h 1933"/>
              <a:gd name="T60" fmla="*/ 1926 w 1933"/>
              <a:gd name="T61" fmla="*/ 1080 h 1933"/>
              <a:gd name="T62" fmla="*/ 1916 w 1933"/>
              <a:gd name="T63" fmla="*/ 967 h 1933"/>
              <a:gd name="T64" fmla="*/ 1917 w 1933"/>
              <a:gd name="T65" fmla="*/ 790 h 1933"/>
              <a:gd name="T66" fmla="*/ 1921 w 1933"/>
              <a:gd name="T67" fmla="*/ 1060 h 1933"/>
              <a:gd name="T68" fmla="*/ 22 w 1933"/>
              <a:gd name="T69" fmla="*/ 879 h 1933"/>
              <a:gd name="T70" fmla="*/ 28 w 1933"/>
              <a:gd name="T71" fmla="*/ 737 h 1933"/>
              <a:gd name="T72" fmla="*/ 45 w 1933"/>
              <a:gd name="T73" fmla="*/ 741 h 1933"/>
              <a:gd name="T74" fmla="*/ 1896 w 1933"/>
              <a:gd name="T75" fmla="*/ 734 h 1933"/>
              <a:gd name="T76" fmla="*/ 1882 w 1933"/>
              <a:gd name="T77" fmla="*/ 717 h 1933"/>
              <a:gd name="T78" fmla="*/ 1796 w 1933"/>
              <a:gd name="T79" fmla="*/ 472 h 1933"/>
              <a:gd name="T80" fmla="*/ 1891 w 1933"/>
              <a:gd name="T81" fmla="*/ 723 h 1933"/>
              <a:gd name="T82" fmla="*/ 111 w 1933"/>
              <a:gd name="T83" fmla="*/ 557 h 1933"/>
              <a:gd name="T84" fmla="*/ 166 w 1933"/>
              <a:gd name="T85" fmla="*/ 426 h 1933"/>
              <a:gd name="T86" fmla="*/ 254 w 1933"/>
              <a:gd name="T87" fmla="*/ 340 h 1933"/>
              <a:gd name="T88" fmla="*/ 1767 w 1933"/>
              <a:gd name="T89" fmla="*/ 457 h 1933"/>
              <a:gd name="T90" fmla="*/ 1774 w 1933"/>
              <a:gd name="T91" fmla="*/ 461 h 1933"/>
              <a:gd name="T92" fmla="*/ 1562 w 1933"/>
              <a:gd name="T93" fmla="*/ 228 h 1933"/>
              <a:gd name="T94" fmla="*/ 1752 w 1933"/>
              <a:gd name="T95" fmla="*/ 405 h 1933"/>
              <a:gd name="T96" fmla="*/ 295 w 1933"/>
              <a:gd name="T97" fmla="*/ 273 h 1933"/>
              <a:gd name="T98" fmla="*/ 315 w 1933"/>
              <a:gd name="T99" fmla="*/ 265 h 1933"/>
              <a:gd name="T100" fmla="*/ 539 w 1933"/>
              <a:gd name="T101" fmla="*/ 120 h 1933"/>
              <a:gd name="T102" fmla="*/ 1540 w 1933"/>
              <a:gd name="T103" fmla="*/ 211 h 1933"/>
              <a:gd name="T104" fmla="*/ 1545 w 1933"/>
              <a:gd name="T105" fmla="*/ 212 h 1933"/>
              <a:gd name="T106" fmla="*/ 1263 w 1933"/>
              <a:gd name="T107" fmla="*/ 57 h 1933"/>
              <a:gd name="T108" fmla="*/ 1504 w 1933"/>
              <a:gd name="T109" fmla="*/ 183 h 1933"/>
              <a:gd name="T110" fmla="*/ 584 w 1933"/>
              <a:gd name="T111" fmla="*/ 99 h 1933"/>
              <a:gd name="T112" fmla="*/ 712 w 1933"/>
              <a:gd name="T113" fmla="*/ 35 h 1933"/>
              <a:gd name="T114" fmla="*/ 716 w 1933"/>
              <a:gd name="T115" fmla="*/ 52 h 1933"/>
              <a:gd name="T116" fmla="*/ 1214 w 1933"/>
              <a:gd name="T117" fmla="*/ 42 h 1933"/>
              <a:gd name="T118" fmla="*/ 1193 w 1933"/>
              <a:gd name="T119" fmla="*/ 46 h 1933"/>
              <a:gd name="T120" fmla="*/ 937 w 1933"/>
              <a:gd name="T121" fmla="*/ 1 h 1933"/>
              <a:gd name="T122" fmla="*/ 886 w 1933"/>
              <a:gd name="T123" fmla="*/ 21 h 1933"/>
              <a:gd name="T124" fmla="*/ 909 w 1933"/>
              <a:gd name="T125" fmla="*/ 20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3" h="1933">
                <a:moveTo>
                  <a:pt x="967" y="1933"/>
                </a:moveTo>
                <a:cubicBezTo>
                  <a:pt x="954" y="1933"/>
                  <a:pt x="941" y="1933"/>
                  <a:pt x="929" y="1933"/>
                </a:cubicBezTo>
                <a:cubicBezTo>
                  <a:pt x="929" y="1933"/>
                  <a:pt x="929" y="1933"/>
                  <a:pt x="929" y="1933"/>
                </a:cubicBezTo>
                <a:cubicBezTo>
                  <a:pt x="880" y="1931"/>
                  <a:pt x="830" y="1925"/>
                  <a:pt x="782" y="1915"/>
                </a:cubicBezTo>
                <a:cubicBezTo>
                  <a:pt x="777" y="1914"/>
                  <a:pt x="774" y="1910"/>
                  <a:pt x="775" y="1905"/>
                </a:cubicBezTo>
                <a:cubicBezTo>
                  <a:pt x="776" y="1901"/>
                  <a:pt x="780" y="1898"/>
                  <a:pt x="785" y="1899"/>
                </a:cubicBezTo>
                <a:cubicBezTo>
                  <a:pt x="833" y="1908"/>
                  <a:pt x="881" y="1914"/>
                  <a:pt x="930" y="1916"/>
                </a:cubicBezTo>
                <a:cubicBezTo>
                  <a:pt x="930" y="1916"/>
                  <a:pt x="930" y="1916"/>
                  <a:pt x="930" y="1916"/>
                </a:cubicBezTo>
                <a:cubicBezTo>
                  <a:pt x="952" y="1917"/>
                  <a:pt x="974" y="1917"/>
                  <a:pt x="995" y="1916"/>
                </a:cubicBezTo>
                <a:cubicBezTo>
                  <a:pt x="1011" y="1916"/>
                  <a:pt x="1026" y="1915"/>
                  <a:pt x="1042" y="1914"/>
                </a:cubicBezTo>
                <a:cubicBezTo>
                  <a:pt x="1046" y="1913"/>
                  <a:pt x="1050" y="1917"/>
                  <a:pt x="1051" y="1921"/>
                </a:cubicBezTo>
                <a:cubicBezTo>
                  <a:pt x="1051" y="1926"/>
                  <a:pt x="1048" y="1930"/>
                  <a:pt x="1043" y="1930"/>
                </a:cubicBezTo>
                <a:cubicBezTo>
                  <a:pt x="1027" y="1932"/>
                  <a:pt x="1011" y="1933"/>
                  <a:pt x="996" y="1933"/>
                </a:cubicBezTo>
                <a:cubicBezTo>
                  <a:pt x="986" y="1933"/>
                  <a:pt x="976" y="1933"/>
                  <a:pt x="967" y="1933"/>
                </a:cubicBezTo>
                <a:close/>
                <a:moveTo>
                  <a:pt x="1070" y="1928"/>
                </a:moveTo>
                <a:cubicBezTo>
                  <a:pt x="1066" y="1928"/>
                  <a:pt x="1063" y="1925"/>
                  <a:pt x="1062" y="1920"/>
                </a:cubicBezTo>
                <a:cubicBezTo>
                  <a:pt x="1062" y="1916"/>
                  <a:pt x="1065" y="1911"/>
                  <a:pt x="1070" y="1911"/>
                </a:cubicBezTo>
                <a:cubicBezTo>
                  <a:pt x="1077" y="1910"/>
                  <a:pt x="1085" y="1909"/>
                  <a:pt x="1092" y="1908"/>
                </a:cubicBezTo>
                <a:cubicBezTo>
                  <a:pt x="1096" y="1908"/>
                  <a:pt x="1101" y="1911"/>
                  <a:pt x="1101" y="1915"/>
                </a:cubicBezTo>
                <a:cubicBezTo>
                  <a:pt x="1102" y="1920"/>
                  <a:pt x="1099" y="1924"/>
                  <a:pt x="1094" y="1925"/>
                </a:cubicBezTo>
                <a:cubicBezTo>
                  <a:pt x="1087" y="1926"/>
                  <a:pt x="1079" y="1927"/>
                  <a:pt x="1071" y="1928"/>
                </a:cubicBezTo>
                <a:cubicBezTo>
                  <a:pt x="1071" y="1928"/>
                  <a:pt x="1071" y="1928"/>
                  <a:pt x="1070" y="1928"/>
                </a:cubicBezTo>
                <a:close/>
                <a:moveTo>
                  <a:pt x="1121" y="1921"/>
                </a:moveTo>
                <a:cubicBezTo>
                  <a:pt x="1117" y="1921"/>
                  <a:pt x="1113" y="1918"/>
                  <a:pt x="1113" y="1914"/>
                </a:cubicBezTo>
                <a:cubicBezTo>
                  <a:pt x="1112" y="1909"/>
                  <a:pt x="1115" y="1905"/>
                  <a:pt x="1120" y="1904"/>
                </a:cubicBezTo>
                <a:cubicBezTo>
                  <a:pt x="1167" y="1896"/>
                  <a:pt x="1215" y="1885"/>
                  <a:pt x="1261" y="1870"/>
                </a:cubicBezTo>
                <a:cubicBezTo>
                  <a:pt x="1261" y="1870"/>
                  <a:pt x="1261" y="1869"/>
                  <a:pt x="1261" y="1869"/>
                </a:cubicBezTo>
                <a:cubicBezTo>
                  <a:pt x="1292" y="1860"/>
                  <a:pt x="1322" y="1848"/>
                  <a:pt x="1351" y="1835"/>
                </a:cubicBezTo>
                <a:cubicBezTo>
                  <a:pt x="1356" y="1833"/>
                  <a:pt x="1361" y="1831"/>
                  <a:pt x="1365" y="1828"/>
                </a:cubicBezTo>
                <a:cubicBezTo>
                  <a:pt x="1370" y="1827"/>
                  <a:pt x="1375" y="1828"/>
                  <a:pt x="1377" y="1833"/>
                </a:cubicBezTo>
                <a:cubicBezTo>
                  <a:pt x="1379" y="1837"/>
                  <a:pt x="1377" y="1842"/>
                  <a:pt x="1372" y="1844"/>
                </a:cubicBezTo>
                <a:cubicBezTo>
                  <a:pt x="1368" y="1846"/>
                  <a:pt x="1363" y="1848"/>
                  <a:pt x="1358" y="1850"/>
                </a:cubicBezTo>
                <a:cubicBezTo>
                  <a:pt x="1328" y="1864"/>
                  <a:pt x="1297" y="1875"/>
                  <a:pt x="1266" y="1886"/>
                </a:cubicBezTo>
                <a:cubicBezTo>
                  <a:pt x="1266" y="1886"/>
                  <a:pt x="1266" y="1886"/>
                  <a:pt x="1266" y="1886"/>
                </a:cubicBezTo>
                <a:cubicBezTo>
                  <a:pt x="1219" y="1901"/>
                  <a:pt x="1171" y="1913"/>
                  <a:pt x="1122" y="1921"/>
                </a:cubicBezTo>
                <a:cubicBezTo>
                  <a:pt x="1122" y="1921"/>
                  <a:pt x="1121" y="1921"/>
                  <a:pt x="1121" y="1921"/>
                </a:cubicBezTo>
                <a:close/>
                <a:moveTo>
                  <a:pt x="756" y="1910"/>
                </a:moveTo>
                <a:cubicBezTo>
                  <a:pt x="755" y="1910"/>
                  <a:pt x="754" y="1910"/>
                  <a:pt x="754" y="1909"/>
                </a:cubicBezTo>
                <a:cubicBezTo>
                  <a:pt x="746" y="1908"/>
                  <a:pt x="739" y="1906"/>
                  <a:pt x="732" y="1904"/>
                </a:cubicBezTo>
                <a:cubicBezTo>
                  <a:pt x="727" y="1903"/>
                  <a:pt x="724" y="1898"/>
                  <a:pt x="725" y="1894"/>
                </a:cubicBezTo>
                <a:cubicBezTo>
                  <a:pt x="727" y="1889"/>
                  <a:pt x="731" y="1887"/>
                  <a:pt x="736" y="1888"/>
                </a:cubicBezTo>
                <a:cubicBezTo>
                  <a:pt x="743" y="1889"/>
                  <a:pt x="750" y="1891"/>
                  <a:pt x="758" y="1893"/>
                </a:cubicBezTo>
                <a:cubicBezTo>
                  <a:pt x="762" y="1894"/>
                  <a:pt x="765" y="1898"/>
                  <a:pt x="764" y="1903"/>
                </a:cubicBezTo>
                <a:cubicBezTo>
                  <a:pt x="763" y="1907"/>
                  <a:pt x="760" y="1910"/>
                  <a:pt x="756" y="1910"/>
                </a:cubicBezTo>
                <a:close/>
                <a:moveTo>
                  <a:pt x="706" y="1897"/>
                </a:moveTo>
                <a:cubicBezTo>
                  <a:pt x="706" y="1897"/>
                  <a:pt x="705" y="1897"/>
                  <a:pt x="704" y="1897"/>
                </a:cubicBezTo>
                <a:cubicBezTo>
                  <a:pt x="679" y="1890"/>
                  <a:pt x="654" y="1881"/>
                  <a:pt x="629" y="1872"/>
                </a:cubicBezTo>
                <a:cubicBezTo>
                  <a:pt x="618" y="1868"/>
                  <a:pt x="607" y="1864"/>
                  <a:pt x="596" y="1859"/>
                </a:cubicBezTo>
                <a:cubicBezTo>
                  <a:pt x="596" y="1859"/>
                  <a:pt x="596" y="1859"/>
                  <a:pt x="596" y="1859"/>
                </a:cubicBezTo>
                <a:cubicBezTo>
                  <a:pt x="551" y="1840"/>
                  <a:pt x="506" y="1818"/>
                  <a:pt x="464" y="1792"/>
                </a:cubicBezTo>
                <a:cubicBezTo>
                  <a:pt x="460" y="1790"/>
                  <a:pt x="459" y="1785"/>
                  <a:pt x="461" y="1781"/>
                </a:cubicBezTo>
                <a:cubicBezTo>
                  <a:pt x="464" y="1777"/>
                  <a:pt x="469" y="1775"/>
                  <a:pt x="473" y="1778"/>
                </a:cubicBezTo>
                <a:cubicBezTo>
                  <a:pt x="514" y="1803"/>
                  <a:pt x="558" y="1825"/>
                  <a:pt x="603" y="1844"/>
                </a:cubicBezTo>
                <a:cubicBezTo>
                  <a:pt x="603" y="1844"/>
                  <a:pt x="603" y="1844"/>
                  <a:pt x="603" y="1844"/>
                </a:cubicBezTo>
                <a:cubicBezTo>
                  <a:pt x="614" y="1848"/>
                  <a:pt x="624" y="1852"/>
                  <a:pt x="635" y="1856"/>
                </a:cubicBezTo>
                <a:cubicBezTo>
                  <a:pt x="659" y="1865"/>
                  <a:pt x="684" y="1873"/>
                  <a:pt x="709" y="1880"/>
                </a:cubicBezTo>
                <a:cubicBezTo>
                  <a:pt x="713" y="1882"/>
                  <a:pt x="716" y="1886"/>
                  <a:pt x="715" y="1891"/>
                </a:cubicBezTo>
                <a:cubicBezTo>
                  <a:pt x="713" y="1895"/>
                  <a:pt x="710" y="1897"/>
                  <a:pt x="706" y="1897"/>
                </a:cubicBezTo>
                <a:close/>
                <a:moveTo>
                  <a:pt x="1394" y="1832"/>
                </a:moveTo>
                <a:cubicBezTo>
                  <a:pt x="1391" y="1832"/>
                  <a:pt x="1388" y="1831"/>
                  <a:pt x="1387" y="1828"/>
                </a:cubicBezTo>
                <a:cubicBezTo>
                  <a:pt x="1385" y="1824"/>
                  <a:pt x="1386" y="1818"/>
                  <a:pt x="1391" y="1816"/>
                </a:cubicBezTo>
                <a:cubicBezTo>
                  <a:pt x="1397" y="1813"/>
                  <a:pt x="1404" y="1810"/>
                  <a:pt x="1411" y="1806"/>
                </a:cubicBezTo>
                <a:cubicBezTo>
                  <a:pt x="1415" y="1804"/>
                  <a:pt x="1420" y="1805"/>
                  <a:pt x="1422" y="1810"/>
                </a:cubicBezTo>
                <a:cubicBezTo>
                  <a:pt x="1424" y="1814"/>
                  <a:pt x="1423" y="1819"/>
                  <a:pt x="1418" y="1821"/>
                </a:cubicBezTo>
                <a:cubicBezTo>
                  <a:pt x="1412" y="1825"/>
                  <a:pt x="1405" y="1828"/>
                  <a:pt x="1398" y="1832"/>
                </a:cubicBezTo>
                <a:cubicBezTo>
                  <a:pt x="1397" y="1832"/>
                  <a:pt x="1396" y="1832"/>
                  <a:pt x="1394" y="1832"/>
                </a:cubicBezTo>
                <a:close/>
                <a:moveTo>
                  <a:pt x="1439" y="1808"/>
                </a:moveTo>
                <a:cubicBezTo>
                  <a:pt x="1436" y="1808"/>
                  <a:pt x="1433" y="1807"/>
                  <a:pt x="1432" y="1804"/>
                </a:cubicBezTo>
                <a:cubicBezTo>
                  <a:pt x="1430" y="1800"/>
                  <a:pt x="1431" y="1795"/>
                  <a:pt x="1435" y="1793"/>
                </a:cubicBezTo>
                <a:cubicBezTo>
                  <a:pt x="1477" y="1769"/>
                  <a:pt x="1518" y="1741"/>
                  <a:pt x="1556" y="1711"/>
                </a:cubicBezTo>
                <a:cubicBezTo>
                  <a:pt x="1556" y="1711"/>
                  <a:pt x="1556" y="1711"/>
                  <a:pt x="1556" y="1711"/>
                </a:cubicBezTo>
                <a:cubicBezTo>
                  <a:pt x="1585" y="1688"/>
                  <a:pt x="1613" y="1663"/>
                  <a:pt x="1640" y="1637"/>
                </a:cubicBezTo>
                <a:cubicBezTo>
                  <a:pt x="1643" y="1633"/>
                  <a:pt x="1648" y="1633"/>
                  <a:pt x="1652" y="1637"/>
                </a:cubicBezTo>
                <a:cubicBezTo>
                  <a:pt x="1655" y="1640"/>
                  <a:pt x="1655" y="1645"/>
                  <a:pt x="1652" y="1649"/>
                </a:cubicBezTo>
                <a:cubicBezTo>
                  <a:pt x="1625" y="1676"/>
                  <a:pt x="1596" y="1701"/>
                  <a:pt x="1566" y="1725"/>
                </a:cubicBezTo>
                <a:cubicBezTo>
                  <a:pt x="1566" y="1725"/>
                  <a:pt x="1566" y="1725"/>
                  <a:pt x="1566" y="1725"/>
                </a:cubicBezTo>
                <a:cubicBezTo>
                  <a:pt x="1528" y="1755"/>
                  <a:pt x="1486" y="1783"/>
                  <a:pt x="1443" y="1807"/>
                </a:cubicBezTo>
                <a:cubicBezTo>
                  <a:pt x="1442" y="1808"/>
                  <a:pt x="1441" y="1808"/>
                  <a:pt x="1439" y="1808"/>
                </a:cubicBezTo>
                <a:close/>
                <a:moveTo>
                  <a:pt x="445" y="1778"/>
                </a:moveTo>
                <a:cubicBezTo>
                  <a:pt x="443" y="1778"/>
                  <a:pt x="441" y="1778"/>
                  <a:pt x="440" y="1777"/>
                </a:cubicBezTo>
                <a:cubicBezTo>
                  <a:pt x="434" y="1773"/>
                  <a:pt x="427" y="1769"/>
                  <a:pt x="421" y="1764"/>
                </a:cubicBezTo>
                <a:cubicBezTo>
                  <a:pt x="417" y="1762"/>
                  <a:pt x="416" y="1757"/>
                  <a:pt x="419" y="1753"/>
                </a:cubicBezTo>
                <a:cubicBezTo>
                  <a:pt x="421" y="1749"/>
                  <a:pt x="427" y="1748"/>
                  <a:pt x="430" y="1750"/>
                </a:cubicBezTo>
                <a:cubicBezTo>
                  <a:pt x="437" y="1755"/>
                  <a:pt x="443" y="1759"/>
                  <a:pt x="449" y="1763"/>
                </a:cubicBezTo>
                <a:cubicBezTo>
                  <a:pt x="453" y="1765"/>
                  <a:pt x="454" y="1771"/>
                  <a:pt x="452" y="1775"/>
                </a:cubicBezTo>
                <a:cubicBezTo>
                  <a:pt x="450" y="1777"/>
                  <a:pt x="447" y="1778"/>
                  <a:pt x="445" y="1778"/>
                </a:cubicBezTo>
                <a:close/>
                <a:moveTo>
                  <a:pt x="403" y="1750"/>
                </a:moveTo>
                <a:cubicBezTo>
                  <a:pt x="401" y="1750"/>
                  <a:pt x="399" y="1749"/>
                  <a:pt x="398" y="1748"/>
                </a:cubicBezTo>
                <a:cubicBezTo>
                  <a:pt x="368" y="1726"/>
                  <a:pt x="339" y="1703"/>
                  <a:pt x="312" y="1678"/>
                </a:cubicBezTo>
                <a:cubicBezTo>
                  <a:pt x="310" y="1676"/>
                  <a:pt x="310" y="1676"/>
                  <a:pt x="310" y="1676"/>
                </a:cubicBezTo>
                <a:cubicBezTo>
                  <a:pt x="310" y="1676"/>
                  <a:pt x="310" y="1676"/>
                  <a:pt x="310" y="1676"/>
                </a:cubicBezTo>
                <a:cubicBezTo>
                  <a:pt x="273" y="1642"/>
                  <a:pt x="240" y="1605"/>
                  <a:pt x="209" y="1567"/>
                </a:cubicBezTo>
                <a:cubicBezTo>
                  <a:pt x="206" y="1563"/>
                  <a:pt x="207" y="1558"/>
                  <a:pt x="210" y="1555"/>
                </a:cubicBezTo>
                <a:cubicBezTo>
                  <a:pt x="214" y="1552"/>
                  <a:pt x="219" y="1552"/>
                  <a:pt x="222" y="1556"/>
                </a:cubicBezTo>
                <a:cubicBezTo>
                  <a:pt x="252" y="1594"/>
                  <a:pt x="286" y="1630"/>
                  <a:pt x="321" y="1663"/>
                </a:cubicBezTo>
                <a:cubicBezTo>
                  <a:pt x="321" y="1663"/>
                  <a:pt x="321" y="1663"/>
                  <a:pt x="321" y="1663"/>
                </a:cubicBezTo>
                <a:cubicBezTo>
                  <a:pt x="324" y="1666"/>
                  <a:pt x="324" y="1666"/>
                  <a:pt x="324" y="1666"/>
                </a:cubicBezTo>
                <a:cubicBezTo>
                  <a:pt x="350" y="1690"/>
                  <a:pt x="378" y="1713"/>
                  <a:pt x="408" y="1734"/>
                </a:cubicBezTo>
                <a:cubicBezTo>
                  <a:pt x="411" y="1737"/>
                  <a:pt x="412" y="1742"/>
                  <a:pt x="409" y="1746"/>
                </a:cubicBezTo>
                <a:cubicBezTo>
                  <a:pt x="408" y="1748"/>
                  <a:pt x="405" y="1750"/>
                  <a:pt x="403" y="1750"/>
                </a:cubicBezTo>
                <a:close/>
                <a:moveTo>
                  <a:pt x="1665" y="1631"/>
                </a:moveTo>
                <a:cubicBezTo>
                  <a:pt x="1663" y="1631"/>
                  <a:pt x="1661" y="1630"/>
                  <a:pt x="1659" y="1629"/>
                </a:cubicBezTo>
                <a:cubicBezTo>
                  <a:pt x="1656" y="1625"/>
                  <a:pt x="1656" y="1620"/>
                  <a:pt x="1659" y="1617"/>
                </a:cubicBezTo>
                <a:cubicBezTo>
                  <a:pt x="1664" y="1611"/>
                  <a:pt x="1669" y="1606"/>
                  <a:pt x="1674" y="1600"/>
                </a:cubicBezTo>
                <a:cubicBezTo>
                  <a:pt x="1677" y="1597"/>
                  <a:pt x="1683" y="1596"/>
                  <a:pt x="1686" y="1599"/>
                </a:cubicBezTo>
                <a:cubicBezTo>
                  <a:pt x="1690" y="1603"/>
                  <a:pt x="1690" y="1608"/>
                  <a:pt x="1687" y="1611"/>
                </a:cubicBezTo>
                <a:cubicBezTo>
                  <a:pt x="1682" y="1617"/>
                  <a:pt x="1677" y="1623"/>
                  <a:pt x="1671" y="1628"/>
                </a:cubicBezTo>
                <a:cubicBezTo>
                  <a:pt x="1670" y="1630"/>
                  <a:pt x="1668" y="1631"/>
                  <a:pt x="1665" y="1631"/>
                </a:cubicBezTo>
                <a:close/>
                <a:moveTo>
                  <a:pt x="1699" y="1593"/>
                </a:moveTo>
                <a:cubicBezTo>
                  <a:pt x="1697" y="1593"/>
                  <a:pt x="1695" y="1592"/>
                  <a:pt x="1694" y="1591"/>
                </a:cubicBezTo>
                <a:cubicBezTo>
                  <a:pt x="1690" y="1588"/>
                  <a:pt x="1690" y="1582"/>
                  <a:pt x="1693" y="1579"/>
                </a:cubicBezTo>
                <a:cubicBezTo>
                  <a:pt x="1724" y="1542"/>
                  <a:pt x="1752" y="1502"/>
                  <a:pt x="1778" y="1461"/>
                </a:cubicBezTo>
                <a:cubicBezTo>
                  <a:pt x="1778" y="1461"/>
                  <a:pt x="1778" y="1461"/>
                  <a:pt x="1778" y="1461"/>
                </a:cubicBezTo>
                <a:cubicBezTo>
                  <a:pt x="1797" y="1429"/>
                  <a:pt x="1815" y="1395"/>
                  <a:pt x="1830" y="1362"/>
                </a:cubicBezTo>
                <a:cubicBezTo>
                  <a:pt x="1832" y="1357"/>
                  <a:pt x="1837" y="1355"/>
                  <a:pt x="1841" y="1357"/>
                </a:cubicBezTo>
                <a:cubicBezTo>
                  <a:pt x="1846" y="1359"/>
                  <a:pt x="1847" y="1364"/>
                  <a:pt x="1846" y="1369"/>
                </a:cubicBezTo>
                <a:cubicBezTo>
                  <a:pt x="1830" y="1403"/>
                  <a:pt x="1812" y="1437"/>
                  <a:pt x="1792" y="1469"/>
                </a:cubicBezTo>
                <a:cubicBezTo>
                  <a:pt x="1792" y="1469"/>
                  <a:pt x="1792" y="1469"/>
                  <a:pt x="1792" y="1469"/>
                </a:cubicBezTo>
                <a:cubicBezTo>
                  <a:pt x="1766" y="1512"/>
                  <a:pt x="1737" y="1552"/>
                  <a:pt x="1706" y="1590"/>
                </a:cubicBezTo>
                <a:cubicBezTo>
                  <a:pt x="1704" y="1592"/>
                  <a:pt x="1702" y="1593"/>
                  <a:pt x="1699" y="1593"/>
                </a:cubicBezTo>
                <a:close/>
                <a:moveTo>
                  <a:pt x="198" y="1547"/>
                </a:moveTo>
                <a:cubicBezTo>
                  <a:pt x="196" y="1547"/>
                  <a:pt x="193" y="1546"/>
                  <a:pt x="192" y="1544"/>
                </a:cubicBezTo>
                <a:cubicBezTo>
                  <a:pt x="187" y="1538"/>
                  <a:pt x="183" y="1532"/>
                  <a:pt x="178" y="1525"/>
                </a:cubicBezTo>
                <a:cubicBezTo>
                  <a:pt x="176" y="1522"/>
                  <a:pt x="176" y="1516"/>
                  <a:pt x="180" y="1514"/>
                </a:cubicBezTo>
                <a:cubicBezTo>
                  <a:pt x="184" y="1511"/>
                  <a:pt x="189" y="1512"/>
                  <a:pt x="192" y="1516"/>
                </a:cubicBezTo>
                <a:cubicBezTo>
                  <a:pt x="196" y="1522"/>
                  <a:pt x="201" y="1528"/>
                  <a:pt x="205" y="1534"/>
                </a:cubicBezTo>
                <a:cubicBezTo>
                  <a:pt x="208" y="1538"/>
                  <a:pt x="207" y="1543"/>
                  <a:pt x="204" y="1546"/>
                </a:cubicBezTo>
                <a:cubicBezTo>
                  <a:pt x="202" y="1547"/>
                  <a:pt x="200" y="1547"/>
                  <a:pt x="198" y="1547"/>
                </a:cubicBezTo>
                <a:close/>
                <a:moveTo>
                  <a:pt x="169" y="1506"/>
                </a:moveTo>
                <a:cubicBezTo>
                  <a:pt x="166" y="1506"/>
                  <a:pt x="164" y="1504"/>
                  <a:pt x="162" y="1502"/>
                </a:cubicBezTo>
                <a:cubicBezTo>
                  <a:pt x="141" y="1470"/>
                  <a:pt x="122" y="1437"/>
                  <a:pt x="105" y="1403"/>
                </a:cubicBezTo>
                <a:cubicBezTo>
                  <a:pt x="105" y="1403"/>
                  <a:pt x="105" y="1403"/>
                  <a:pt x="105" y="1403"/>
                </a:cubicBezTo>
                <a:cubicBezTo>
                  <a:pt x="101" y="1395"/>
                  <a:pt x="97" y="1387"/>
                  <a:pt x="93" y="1379"/>
                </a:cubicBezTo>
                <a:cubicBezTo>
                  <a:pt x="76" y="1342"/>
                  <a:pt x="61" y="1305"/>
                  <a:pt x="48" y="1266"/>
                </a:cubicBezTo>
                <a:cubicBezTo>
                  <a:pt x="47" y="1262"/>
                  <a:pt x="49" y="1257"/>
                  <a:pt x="54" y="1256"/>
                </a:cubicBezTo>
                <a:cubicBezTo>
                  <a:pt x="58" y="1254"/>
                  <a:pt x="63" y="1257"/>
                  <a:pt x="64" y="1261"/>
                </a:cubicBezTo>
                <a:cubicBezTo>
                  <a:pt x="77" y="1299"/>
                  <a:pt x="91" y="1336"/>
                  <a:pt x="108" y="1371"/>
                </a:cubicBezTo>
                <a:cubicBezTo>
                  <a:pt x="112" y="1379"/>
                  <a:pt x="116" y="1388"/>
                  <a:pt x="120" y="1396"/>
                </a:cubicBezTo>
                <a:cubicBezTo>
                  <a:pt x="120" y="1396"/>
                  <a:pt x="120" y="1396"/>
                  <a:pt x="120" y="1396"/>
                </a:cubicBezTo>
                <a:cubicBezTo>
                  <a:pt x="137" y="1429"/>
                  <a:pt x="156" y="1461"/>
                  <a:pt x="176" y="1493"/>
                </a:cubicBezTo>
                <a:cubicBezTo>
                  <a:pt x="179" y="1496"/>
                  <a:pt x="178" y="1502"/>
                  <a:pt x="174" y="1504"/>
                </a:cubicBezTo>
                <a:cubicBezTo>
                  <a:pt x="172" y="1505"/>
                  <a:pt x="171" y="1506"/>
                  <a:pt x="169" y="1506"/>
                </a:cubicBezTo>
                <a:close/>
                <a:moveTo>
                  <a:pt x="1849" y="1348"/>
                </a:moveTo>
                <a:cubicBezTo>
                  <a:pt x="1848" y="1348"/>
                  <a:pt x="1847" y="1348"/>
                  <a:pt x="1846" y="1347"/>
                </a:cubicBezTo>
                <a:cubicBezTo>
                  <a:pt x="1842" y="1345"/>
                  <a:pt x="1840" y="1340"/>
                  <a:pt x="1841" y="1336"/>
                </a:cubicBezTo>
                <a:cubicBezTo>
                  <a:pt x="1844" y="1330"/>
                  <a:pt x="1846" y="1325"/>
                  <a:pt x="1848" y="1319"/>
                </a:cubicBezTo>
                <a:cubicBezTo>
                  <a:pt x="1850" y="1315"/>
                  <a:pt x="1855" y="1313"/>
                  <a:pt x="1859" y="1314"/>
                </a:cubicBezTo>
                <a:cubicBezTo>
                  <a:pt x="1864" y="1316"/>
                  <a:pt x="1866" y="1321"/>
                  <a:pt x="1864" y="1325"/>
                </a:cubicBezTo>
                <a:cubicBezTo>
                  <a:pt x="1862" y="1331"/>
                  <a:pt x="1859" y="1337"/>
                  <a:pt x="1857" y="1343"/>
                </a:cubicBezTo>
                <a:cubicBezTo>
                  <a:pt x="1856" y="1346"/>
                  <a:pt x="1852" y="1348"/>
                  <a:pt x="1849" y="1348"/>
                </a:cubicBezTo>
                <a:close/>
                <a:moveTo>
                  <a:pt x="1885" y="1248"/>
                </a:moveTo>
                <a:cubicBezTo>
                  <a:pt x="1884" y="1248"/>
                  <a:pt x="1883" y="1248"/>
                  <a:pt x="1882" y="1248"/>
                </a:cubicBezTo>
                <a:cubicBezTo>
                  <a:pt x="1878" y="1247"/>
                  <a:pt x="1875" y="1242"/>
                  <a:pt x="1877" y="1237"/>
                </a:cubicBezTo>
                <a:cubicBezTo>
                  <a:pt x="1887" y="1202"/>
                  <a:pt x="1896" y="1165"/>
                  <a:pt x="1902" y="1128"/>
                </a:cubicBezTo>
                <a:cubicBezTo>
                  <a:pt x="1903" y="1124"/>
                  <a:pt x="1907" y="1120"/>
                  <a:pt x="1912" y="1121"/>
                </a:cubicBezTo>
                <a:cubicBezTo>
                  <a:pt x="1917" y="1122"/>
                  <a:pt x="1920" y="1126"/>
                  <a:pt x="1919" y="1131"/>
                </a:cubicBezTo>
                <a:cubicBezTo>
                  <a:pt x="1912" y="1169"/>
                  <a:pt x="1904" y="1206"/>
                  <a:pt x="1893" y="1242"/>
                </a:cubicBezTo>
                <a:cubicBezTo>
                  <a:pt x="1892" y="1246"/>
                  <a:pt x="1888" y="1248"/>
                  <a:pt x="1885" y="1248"/>
                </a:cubicBezTo>
                <a:close/>
                <a:moveTo>
                  <a:pt x="48" y="1245"/>
                </a:moveTo>
                <a:cubicBezTo>
                  <a:pt x="44" y="1245"/>
                  <a:pt x="41" y="1243"/>
                  <a:pt x="40" y="1239"/>
                </a:cubicBezTo>
                <a:cubicBezTo>
                  <a:pt x="38" y="1232"/>
                  <a:pt x="36" y="1224"/>
                  <a:pt x="34" y="1217"/>
                </a:cubicBezTo>
                <a:cubicBezTo>
                  <a:pt x="32" y="1213"/>
                  <a:pt x="35" y="1208"/>
                  <a:pt x="40" y="1207"/>
                </a:cubicBezTo>
                <a:cubicBezTo>
                  <a:pt x="44" y="1205"/>
                  <a:pt x="49" y="1208"/>
                  <a:pt x="50" y="1213"/>
                </a:cubicBezTo>
                <a:cubicBezTo>
                  <a:pt x="52" y="1220"/>
                  <a:pt x="54" y="1227"/>
                  <a:pt x="56" y="1234"/>
                </a:cubicBezTo>
                <a:cubicBezTo>
                  <a:pt x="57" y="1239"/>
                  <a:pt x="55" y="1243"/>
                  <a:pt x="50" y="1245"/>
                </a:cubicBezTo>
                <a:cubicBezTo>
                  <a:pt x="49" y="1245"/>
                  <a:pt x="49" y="1245"/>
                  <a:pt x="48" y="1245"/>
                </a:cubicBezTo>
                <a:close/>
                <a:moveTo>
                  <a:pt x="35" y="1196"/>
                </a:moveTo>
                <a:cubicBezTo>
                  <a:pt x="31" y="1196"/>
                  <a:pt x="27" y="1193"/>
                  <a:pt x="27" y="1189"/>
                </a:cubicBezTo>
                <a:cubicBezTo>
                  <a:pt x="18" y="1152"/>
                  <a:pt x="11" y="1115"/>
                  <a:pt x="7" y="1077"/>
                </a:cubicBezTo>
                <a:cubicBezTo>
                  <a:pt x="5" y="1058"/>
                  <a:pt x="3" y="1038"/>
                  <a:pt x="2" y="1018"/>
                </a:cubicBezTo>
                <a:cubicBezTo>
                  <a:pt x="1" y="1001"/>
                  <a:pt x="0" y="984"/>
                  <a:pt x="0" y="967"/>
                </a:cubicBezTo>
                <a:cubicBezTo>
                  <a:pt x="0" y="954"/>
                  <a:pt x="1" y="942"/>
                  <a:pt x="1" y="929"/>
                </a:cubicBezTo>
                <a:cubicBezTo>
                  <a:pt x="1" y="924"/>
                  <a:pt x="6" y="921"/>
                  <a:pt x="10" y="921"/>
                </a:cubicBezTo>
                <a:cubicBezTo>
                  <a:pt x="15" y="921"/>
                  <a:pt x="18" y="925"/>
                  <a:pt x="18" y="930"/>
                </a:cubicBezTo>
                <a:cubicBezTo>
                  <a:pt x="18" y="942"/>
                  <a:pt x="17" y="955"/>
                  <a:pt x="17" y="967"/>
                </a:cubicBezTo>
                <a:cubicBezTo>
                  <a:pt x="17" y="984"/>
                  <a:pt x="18" y="1001"/>
                  <a:pt x="19" y="1017"/>
                </a:cubicBezTo>
                <a:cubicBezTo>
                  <a:pt x="20" y="1037"/>
                  <a:pt x="21" y="1056"/>
                  <a:pt x="24" y="1075"/>
                </a:cubicBezTo>
                <a:cubicBezTo>
                  <a:pt x="28" y="1112"/>
                  <a:pt x="34" y="1149"/>
                  <a:pt x="43" y="1185"/>
                </a:cubicBezTo>
                <a:cubicBezTo>
                  <a:pt x="44" y="1190"/>
                  <a:pt x="41" y="1195"/>
                  <a:pt x="37" y="1196"/>
                </a:cubicBezTo>
                <a:cubicBezTo>
                  <a:pt x="36" y="1196"/>
                  <a:pt x="35" y="1196"/>
                  <a:pt x="35" y="1196"/>
                </a:cubicBezTo>
                <a:close/>
                <a:moveTo>
                  <a:pt x="1915" y="1110"/>
                </a:moveTo>
                <a:cubicBezTo>
                  <a:pt x="1915" y="1110"/>
                  <a:pt x="1914" y="1110"/>
                  <a:pt x="1914" y="1110"/>
                </a:cubicBezTo>
                <a:cubicBezTo>
                  <a:pt x="1909" y="1109"/>
                  <a:pt x="1906" y="1105"/>
                  <a:pt x="1907" y="1100"/>
                </a:cubicBezTo>
                <a:cubicBezTo>
                  <a:pt x="1908" y="1093"/>
                  <a:pt x="1909" y="1086"/>
                  <a:pt x="1909" y="1078"/>
                </a:cubicBezTo>
                <a:cubicBezTo>
                  <a:pt x="1910" y="1074"/>
                  <a:pt x="1914" y="1070"/>
                  <a:pt x="1919" y="1071"/>
                </a:cubicBezTo>
                <a:cubicBezTo>
                  <a:pt x="1924" y="1071"/>
                  <a:pt x="1927" y="1076"/>
                  <a:pt x="1926" y="1080"/>
                </a:cubicBezTo>
                <a:cubicBezTo>
                  <a:pt x="1925" y="1088"/>
                  <a:pt x="1924" y="1095"/>
                  <a:pt x="1923" y="1103"/>
                </a:cubicBezTo>
                <a:cubicBezTo>
                  <a:pt x="1923" y="1107"/>
                  <a:pt x="1919" y="1110"/>
                  <a:pt x="1915" y="1110"/>
                </a:cubicBezTo>
                <a:close/>
                <a:moveTo>
                  <a:pt x="1921" y="1060"/>
                </a:moveTo>
                <a:cubicBezTo>
                  <a:pt x="1921" y="1060"/>
                  <a:pt x="1920" y="1060"/>
                  <a:pt x="1920" y="1060"/>
                </a:cubicBezTo>
                <a:cubicBezTo>
                  <a:pt x="1915" y="1059"/>
                  <a:pt x="1912" y="1055"/>
                  <a:pt x="1912" y="1050"/>
                </a:cubicBezTo>
                <a:cubicBezTo>
                  <a:pt x="1915" y="1023"/>
                  <a:pt x="1916" y="995"/>
                  <a:pt x="1916" y="967"/>
                </a:cubicBezTo>
                <a:cubicBezTo>
                  <a:pt x="1916" y="946"/>
                  <a:pt x="1915" y="925"/>
                  <a:pt x="1914" y="905"/>
                </a:cubicBezTo>
                <a:cubicBezTo>
                  <a:pt x="1914" y="905"/>
                  <a:pt x="1914" y="905"/>
                  <a:pt x="1914" y="905"/>
                </a:cubicBezTo>
                <a:cubicBezTo>
                  <a:pt x="1913" y="894"/>
                  <a:pt x="1912" y="884"/>
                  <a:pt x="1911" y="874"/>
                </a:cubicBezTo>
                <a:cubicBezTo>
                  <a:pt x="1909" y="847"/>
                  <a:pt x="1905" y="820"/>
                  <a:pt x="1900" y="794"/>
                </a:cubicBezTo>
                <a:cubicBezTo>
                  <a:pt x="1899" y="789"/>
                  <a:pt x="1902" y="785"/>
                  <a:pt x="1907" y="784"/>
                </a:cubicBezTo>
                <a:cubicBezTo>
                  <a:pt x="1911" y="783"/>
                  <a:pt x="1916" y="786"/>
                  <a:pt x="1917" y="790"/>
                </a:cubicBezTo>
                <a:cubicBezTo>
                  <a:pt x="1922" y="817"/>
                  <a:pt x="1926" y="845"/>
                  <a:pt x="1928" y="872"/>
                </a:cubicBezTo>
                <a:cubicBezTo>
                  <a:pt x="1929" y="883"/>
                  <a:pt x="1930" y="893"/>
                  <a:pt x="1931" y="904"/>
                </a:cubicBezTo>
                <a:cubicBezTo>
                  <a:pt x="1931" y="904"/>
                  <a:pt x="1931" y="904"/>
                  <a:pt x="1931" y="904"/>
                </a:cubicBezTo>
                <a:cubicBezTo>
                  <a:pt x="1932" y="925"/>
                  <a:pt x="1933" y="946"/>
                  <a:pt x="1933" y="967"/>
                </a:cubicBezTo>
                <a:cubicBezTo>
                  <a:pt x="1933" y="995"/>
                  <a:pt x="1932" y="1024"/>
                  <a:pt x="1929" y="1052"/>
                </a:cubicBezTo>
                <a:cubicBezTo>
                  <a:pt x="1929" y="1056"/>
                  <a:pt x="1925" y="1060"/>
                  <a:pt x="1921" y="1060"/>
                </a:cubicBezTo>
                <a:close/>
                <a:moveTo>
                  <a:pt x="11" y="910"/>
                </a:moveTo>
                <a:cubicBezTo>
                  <a:pt x="11" y="910"/>
                  <a:pt x="11" y="909"/>
                  <a:pt x="11" y="909"/>
                </a:cubicBezTo>
                <a:cubicBezTo>
                  <a:pt x="6" y="909"/>
                  <a:pt x="2" y="905"/>
                  <a:pt x="3" y="900"/>
                </a:cubicBezTo>
                <a:cubicBezTo>
                  <a:pt x="3" y="893"/>
                  <a:pt x="4" y="885"/>
                  <a:pt x="5" y="878"/>
                </a:cubicBezTo>
                <a:cubicBezTo>
                  <a:pt x="5" y="873"/>
                  <a:pt x="9" y="870"/>
                  <a:pt x="14" y="870"/>
                </a:cubicBezTo>
                <a:cubicBezTo>
                  <a:pt x="19" y="870"/>
                  <a:pt x="22" y="875"/>
                  <a:pt x="22" y="879"/>
                </a:cubicBezTo>
                <a:cubicBezTo>
                  <a:pt x="21" y="887"/>
                  <a:pt x="20" y="894"/>
                  <a:pt x="20" y="902"/>
                </a:cubicBezTo>
                <a:cubicBezTo>
                  <a:pt x="19" y="906"/>
                  <a:pt x="16" y="910"/>
                  <a:pt x="11" y="910"/>
                </a:cubicBezTo>
                <a:close/>
                <a:moveTo>
                  <a:pt x="16" y="859"/>
                </a:moveTo>
                <a:cubicBezTo>
                  <a:pt x="16" y="859"/>
                  <a:pt x="15" y="859"/>
                  <a:pt x="15" y="859"/>
                </a:cubicBezTo>
                <a:cubicBezTo>
                  <a:pt x="10" y="858"/>
                  <a:pt x="7" y="854"/>
                  <a:pt x="8" y="849"/>
                </a:cubicBezTo>
                <a:cubicBezTo>
                  <a:pt x="12" y="812"/>
                  <a:pt x="19" y="774"/>
                  <a:pt x="28" y="737"/>
                </a:cubicBezTo>
                <a:cubicBezTo>
                  <a:pt x="36" y="708"/>
                  <a:pt x="44" y="679"/>
                  <a:pt x="54" y="650"/>
                </a:cubicBezTo>
                <a:cubicBezTo>
                  <a:pt x="60" y="632"/>
                  <a:pt x="67" y="614"/>
                  <a:pt x="75" y="596"/>
                </a:cubicBezTo>
                <a:cubicBezTo>
                  <a:pt x="76" y="592"/>
                  <a:pt x="81" y="590"/>
                  <a:pt x="86" y="592"/>
                </a:cubicBezTo>
                <a:cubicBezTo>
                  <a:pt x="90" y="593"/>
                  <a:pt x="92" y="598"/>
                  <a:pt x="90" y="603"/>
                </a:cubicBezTo>
                <a:cubicBezTo>
                  <a:pt x="83" y="620"/>
                  <a:pt x="76" y="638"/>
                  <a:pt x="70" y="656"/>
                </a:cubicBezTo>
                <a:cubicBezTo>
                  <a:pt x="60" y="684"/>
                  <a:pt x="52" y="712"/>
                  <a:pt x="45" y="741"/>
                </a:cubicBezTo>
                <a:cubicBezTo>
                  <a:pt x="36" y="777"/>
                  <a:pt x="29" y="814"/>
                  <a:pt x="25" y="851"/>
                </a:cubicBezTo>
                <a:cubicBezTo>
                  <a:pt x="24" y="856"/>
                  <a:pt x="20" y="859"/>
                  <a:pt x="16" y="859"/>
                </a:cubicBezTo>
                <a:close/>
                <a:moveTo>
                  <a:pt x="1903" y="773"/>
                </a:moveTo>
                <a:cubicBezTo>
                  <a:pt x="1899" y="773"/>
                  <a:pt x="1895" y="770"/>
                  <a:pt x="1894" y="766"/>
                </a:cubicBezTo>
                <a:cubicBezTo>
                  <a:pt x="1893" y="759"/>
                  <a:pt x="1891" y="751"/>
                  <a:pt x="1889" y="744"/>
                </a:cubicBezTo>
                <a:cubicBezTo>
                  <a:pt x="1888" y="740"/>
                  <a:pt x="1891" y="735"/>
                  <a:pt x="1896" y="734"/>
                </a:cubicBezTo>
                <a:cubicBezTo>
                  <a:pt x="1900" y="733"/>
                  <a:pt x="1905" y="736"/>
                  <a:pt x="1906" y="740"/>
                </a:cubicBezTo>
                <a:cubicBezTo>
                  <a:pt x="1908" y="748"/>
                  <a:pt x="1909" y="755"/>
                  <a:pt x="1911" y="762"/>
                </a:cubicBezTo>
                <a:cubicBezTo>
                  <a:pt x="1912" y="767"/>
                  <a:pt x="1909" y="772"/>
                  <a:pt x="1904" y="773"/>
                </a:cubicBezTo>
                <a:cubicBezTo>
                  <a:pt x="1904" y="773"/>
                  <a:pt x="1903" y="773"/>
                  <a:pt x="1903" y="773"/>
                </a:cubicBezTo>
                <a:close/>
                <a:moveTo>
                  <a:pt x="1891" y="723"/>
                </a:moveTo>
                <a:cubicBezTo>
                  <a:pt x="1887" y="723"/>
                  <a:pt x="1883" y="721"/>
                  <a:pt x="1882" y="717"/>
                </a:cubicBezTo>
                <a:cubicBezTo>
                  <a:pt x="1870" y="670"/>
                  <a:pt x="1853" y="624"/>
                  <a:pt x="1833" y="580"/>
                </a:cubicBezTo>
                <a:cubicBezTo>
                  <a:pt x="1833" y="580"/>
                  <a:pt x="1833" y="580"/>
                  <a:pt x="1833" y="580"/>
                </a:cubicBezTo>
                <a:cubicBezTo>
                  <a:pt x="1825" y="561"/>
                  <a:pt x="1816" y="542"/>
                  <a:pt x="1806" y="524"/>
                </a:cubicBezTo>
                <a:cubicBezTo>
                  <a:pt x="1798" y="510"/>
                  <a:pt x="1790" y="495"/>
                  <a:pt x="1782" y="481"/>
                </a:cubicBezTo>
                <a:cubicBezTo>
                  <a:pt x="1779" y="477"/>
                  <a:pt x="1780" y="471"/>
                  <a:pt x="1784" y="469"/>
                </a:cubicBezTo>
                <a:cubicBezTo>
                  <a:pt x="1789" y="466"/>
                  <a:pt x="1794" y="468"/>
                  <a:pt x="1796" y="472"/>
                </a:cubicBezTo>
                <a:cubicBezTo>
                  <a:pt x="1805" y="486"/>
                  <a:pt x="1813" y="501"/>
                  <a:pt x="1821" y="516"/>
                </a:cubicBezTo>
                <a:cubicBezTo>
                  <a:pt x="1831" y="535"/>
                  <a:pt x="1840" y="554"/>
                  <a:pt x="1849" y="573"/>
                </a:cubicBezTo>
                <a:cubicBezTo>
                  <a:pt x="1849" y="573"/>
                  <a:pt x="1849" y="573"/>
                  <a:pt x="1849" y="573"/>
                </a:cubicBezTo>
                <a:cubicBezTo>
                  <a:pt x="1869" y="618"/>
                  <a:pt x="1886" y="665"/>
                  <a:pt x="1899" y="713"/>
                </a:cubicBezTo>
                <a:cubicBezTo>
                  <a:pt x="1900" y="717"/>
                  <a:pt x="1897" y="722"/>
                  <a:pt x="1893" y="723"/>
                </a:cubicBezTo>
                <a:cubicBezTo>
                  <a:pt x="1892" y="723"/>
                  <a:pt x="1891" y="723"/>
                  <a:pt x="1891" y="723"/>
                </a:cubicBezTo>
                <a:close/>
                <a:moveTo>
                  <a:pt x="94" y="582"/>
                </a:moveTo>
                <a:cubicBezTo>
                  <a:pt x="93" y="582"/>
                  <a:pt x="91" y="582"/>
                  <a:pt x="90" y="581"/>
                </a:cubicBezTo>
                <a:cubicBezTo>
                  <a:pt x="86" y="579"/>
                  <a:pt x="84" y="574"/>
                  <a:pt x="86" y="570"/>
                </a:cubicBezTo>
                <a:cubicBezTo>
                  <a:pt x="89" y="563"/>
                  <a:pt x="92" y="556"/>
                  <a:pt x="96" y="549"/>
                </a:cubicBezTo>
                <a:cubicBezTo>
                  <a:pt x="98" y="545"/>
                  <a:pt x="103" y="543"/>
                  <a:pt x="107" y="545"/>
                </a:cubicBezTo>
                <a:cubicBezTo>
                  <a:pt x="111" y="547"/>
                  <a:pt x="113" y="553"/>
                  <a:pt x="111" y="557"/>
                </a:cubicBezTo>
                <a:cubicBezTo>
                  <a:pt x="108" y="563"/>
                  <a:pt x="104" y="570"/>
                  <a:pt x="101" y="577"/>
                </a:cubicBezTo>
                <a:cubicBezTo>
                  <a:pt x="100" y="580"/>
                  <a:pt x="97" y="582"/>
                  <a:pt x="94" y="582"/>
                </a:cubicBezTo>
                <a:close/>
                <a:moveTo>
                  <a:pt x="116" y="536"/>
                </a:moveTo>
                <a:cubicBezTo>
                  <a:pt x="115" y="536"/>
                  <a:pt x="113" y="536"/>
                  <a:pt x="112" y="535"/>
                </a:cubicBezTo>
                <a:cubicBezTo>
                  <a:pt x="108" y="533"/>
                  <a:pt x="106" y="528"/>
                  <a:pt x="108" y="524"/>
                </a:cubicBezTo>
                <a:cubicBezTo>
                  <a:pt x="126" y="490"/>
                  <a:pt x="145" y="457"/>
                  <a:pt x="166" y="426"/>
                </a:cubicBezTo>
                <a:cubicBezTo>
                  <a:pt x="166" y="426"/>
                  <a:pt x="166" y="426"/>
                  <a:pt x="166" y="426"/>
                </a:cubicBezTo>
                <a:cubicBezTo>
                  <a:pt x="189" y="392"/>
                  <a:pt x="214" y="359"/>
                  <a:pt x="241" y="329"/>
                </a:cubicBezTo>
                <a:cubicBezTo>
                  <a:pt x="247" y="323"/>
                  <a:pt x="253" y="316"/>
                  <a:pt x="259" y="310"/>
                </a:cubicBezTo>
                <a:cubicBezTo>
                  <a:pt x="262" y="306"/>
                  <a:pt x="267" y="306"/>
                  <a:pt x="271" y="309"/>
                </a:cubicBezTo>
                <a:cubicBezTo>
                  <a:pt x="274" y="312"/>
                  <a:pt x="274" y="318"/>
                  <a:pt x="271" y="321"/>
                </a:cubicBezTo>
                <a:cubicBezTo>
                  <a:pt x="265" y="328"/>
                  <a:pt x="259" y="334"/>
                  <a:pt x="254" y="340"/>
                </a:cubicBezTo>
                <a:cubicBezTo>
                  <a:pt x="228" y="370"/>
                  <a:pt x="203" y="402"/>
                  <a:pt x="181" y="435"/>
                </a:cubicBezTo>
                <a:cubicBezTo>
                  <a:pt x="181" y="435"/>
                  <a:pt x="181" y="435"/>
                  <a:pt x="181" y="435"/>
                </a:cubicBezTo>
                <a:cubicBezTo>
                  <a:pt x="160" y="466"/>
                  <a:pt x="140" y="498"/>
                  <a:pt x="123" y="532"/>
                </a:cubicBezTo>
                <a:cubicBezTo>
                  <a:pt x="122" y="535"/>
                  <a:pt x="119" y="536"/>
                  <a:pt x="116" y="536"/>
                </a:cubicBezTo>
                <a:close/>
                <a:moveTo>
                  <a:pt x="1774" y="461"/>
                </a:moveTo>
                <a:cubicBezTo>
                  <a:pt x="1771" y="461"/>
                  <a:pt x="1768" y="459"/>
                  <a:pt x="1767" y="457"/>
                </a:cubicBezTo>
                <a:cubicBezTo>
                  <a:pt x="1763" y="450"/>
                  <a:pt x="1759" y="444"/>
                  <a:pt x="1755" y="438"/>
                </a:cubicBezTo>
                <a:cubicBezTo>
                  <a:pt x="1752" y="434"/>
                  <a:pt x="1753" y="429"/>
                  <a:pt x="1757" y="426"/>
                </a:cubicBezTo>
                <a:cubicBezTo>
                  <a:pt x="1761" y="424"/>
                  <a:pt x="1766" y="425"/>
                  <a:pt x="1769" y="428"/>
                </a:cubicBezTo>
                <a:cubicBezTo>
                  <a:pt x="1773" y="435"/>
                  <a:pt x="1777" y="441"/>
                  <a:pt x="1781" y="448"/>
                </a:cubicBezTo>
                <a:cubicBezTo>
                  <a:pt x="1784" y="451"/>
                  <a:pt x="1783" y="457"/>
                  <a:pt x="1779" y="459"/>
                </a:cubicBezTo>
                <a:cubicBezTo>
                  <a:pt x="1777" y="460"/>
                  <a:pt x="1776" y="461"/>
                  <a:pt x="1774" y="461"/>
                </a:cubicBezTo>
                <a:close/>
                <a:moveTo>
                  <a:pt x="1746" y="418"/>
                </a:moveTo>
                <a:cubicBezTo>
                  <a:pt x="1743" y="418"/>
                  <a:pt x="1740" y="417"/>
                  <a:pt x="1739" y="415"/>
                </a:cubicBezTo>
                <a:cubicBezTo>
                  <a:pt x="1710" y="375"/>
                  <a:pt x="1679" y="338"/>
                  <a:pt x="1645" y="303"/>
                </a:cubicBezTo>
                <a:cubicBezTo>
                  <a:pt x="1645" y="303"/>
                  <a:pt x="1645" y="303"/>
                  <a:pt x="1645" y="303"/>
                </a:cubicBezTo>
                <a:cubicBezTo>
                  <a:pt x="1624" y="281"/>
                  <a:pt x="1601" y="260"/>
                  <a:pt x="1577" y="240"/>
                </a:cubicBezTo>
                <a:cubicBezTo>
                  <a:pt x="1572" y="236"/>
                  <a:pt x="1567" y="232"/>
                  <a:pt x="1562" y="228"/>
                </a:cubicBezTo>
                <a:cubicBezTo>
                  <a:pt x="1559" y="225"/>
                  <a:pt x="1558" y="220"/>
                  <a:pt x="1561" y="216"/>
                </a:cubicBezTo>
                <a:cubicBezTo>
                  <a:pt x="1564" y="212"/>
                  <a:pt x="1569" y="212"/>
                  <a:pt x="1573" y="215"/>
                </a:cubicBezTo>
                <a:cubicBezTo>
                  <a:pt x="1578" y="219"/>
                  <a:pt x="1583" y="223"/>
                  <a:pt x="1588" y="227"/>
                </a:cubicBezTo>
                <a:cubicBezTo>
                  <a:pt x="1612" y="247"/>
                  <a:pt x="1635" y="269"/>
                  <a:pt x="1657" y="291"/>
                </a:cubicBezTo>
                <a:cubicBezTo>
                  <a:pt x="1657" y="291"/>
                  <a:pt x="1657" y="291"/>
                  <a:pt x="1657" y="291"/>
                </a:cubicBezTo>
                <a:cubicBezTo>
                  <a:pt x="1692" y="327"/>
                  <a:pt x="1724" y="365"/>
                  <a:pt x="1752" y="405"/>
                </a:cubicBezTo>
                <a:cubicBezTo>
                  <a:pt x="1755" y="409"/>
                  <a:pt x="1754" y="414"/>
                  <a:pt x="1750" y="417"/>
                </a:cubicBezTo>
                <a:cubicBezTo>
                  <a:pt x="1749" y="418"/>
                  <a:pt x="1747" y="418"/>
                  <a:pt x="1746" y="418"/>
                </a:cubicBezTo>
                <a:close/>
                <a:moveTo>
                  <a:pt x="284" y="304"/>
                </a:moveTo>
                <a:cubicBezTo>
                  <a:pt x="282" y="304"/>
                  <a:pt x="280" y="303"/>
                  <a:pt x="279" y="301"/>
                </a:cubicBezTo>
                <a:cubicBezTo>
                  <a:pt x="275" y="298"/>
                  <a:pt x="275" y="292"/>
                  <a:pt x="278" y="289"/>
                </a:cubicBezTo>
                <a:cubicBezTo>
                  <a:pt x="284" y="284"/>
                  <a:pt x="289" y="278"/>
                  <a:pt x="295" y="273"/>
                </a:cubicBezTo>
                <a:cubicBezTo>
                  <a:pt x="298" y="270"/>
                  <a:pt x="303" y="270"/>
                  <a:pt x="307" y="273"/>
                </a:cubicBezTo>
                <a:cubicBezTo>
                  <a:pt x="310" y="277"/>
                  <a:pt x="310" y="282"/>
                  <a:pt x="306" y="285"/>
                </a:cubicBezTo>
                <a:cubicBezTo>
                  <a:pt x="301" y="290"/>
                  <a:pt x="296" y="296"/>
                  <a:pt x="291" y="301"/>
                </a:cubicBezTo>
                <a:cubicBezTo>
                  <a:pt x="289" y="303"/>
                  <a:pt x="287" y="304"/>
                  <a:pt x="284" y="304"/>
                </a:cubicBezTo>
                <a:close/>
                <a:moveTo>
                  <a:pt x="321" y="268"/>
                </a:moveTo>
                <a:cubicBezTo>
                  <a:pt x="319" y="268"/>
                  <a:pt x="317" y="267"/>
                  <a:pt x="315" y="265"/>
                </a:cubicBezTo>
                <a:cubicBezTo>
                  <a:pt x="312" y="262"/>
                  <a:pt x="312" y="257"/>
                  <a:pt x="315" y="253"/>
                </a:cubicBezTo>
                <a:cubicBezTo>
                  <a:pt x="343" y="228"/>
                  <a:pt x="373" y="204"/>
                  <a:pt x="404" y="182"/>
                </a:cubicBezTo>
                <a:cubicBezTo>
                  <a:pt x="404" y="182"/>
                  <a:pt x="404" y="182"/>
                  <a:pt x="404" y="182"/>
                </a:cubicBezTo>
                <a:cubicBezTo>
                  <a:pt x="444" y="153"/>
                  <a:pt x="487" y="127"/>
                  <a:pt x="531" y="105"/>
                </a:cubicBezTo>
                <a:cubicBezTo>
                  <a:pt x="535" y="103"/>
                  <a:pt x="540" y="105"/>
                  <a:pt x="542" y="109"/>
                </a:cubicBezTo>
                <a:cubicBezTo>
                  <a:pt x="545" y="113"/>
                  <a:pt x="543" y="118"/>
                  <a:pt x="539" y="120"/>
                </a:cubicBezTo>
                <a:cubicBezTo>
                  <a:pt x="495" y="142"/>
                  <a:pt x="454" y="167"/>
                  <a:pt x="414" y="196"/>
                </a:cubicBezTo>
                <a:cubicBezTo>
                  <a:pt x="414" y="196"/>
                  <a:pt x="414" y="196"/>
                  <a:pt x="414" y="196"/>
                </a:cubicBezTo>
                <a:cubicBezTo>
                  <a:pt x="384" y="217"/>
                  <a:pt x="354" y="241"/>
                  <a:pt x="327" y="266"/>
                </a:cubicBezTo>
                <a:cubicBezTo>
                  <a:pt x="325" y="268"/>
                  <a:pt x="323" y="268"/>
                  <a:pt x="321" y="268"/>
                </a:cubicBezTo>
                <a:close/>
                <a:moveTo>
                  <a:pt x="1545" y="212"/>
                </a:moveTo>
                <a:cubicBezTo>
                  <a:pt x="1543" y="212"/>
                  <a:pt x="1542" y="212"/>
                  <a:pt x="1540" y="211"/>
                </a:cubicBezTo>
                <a:cubicBezTo>
                  <a:pt x="1534" y="206"/>
                  <a:pt x="1528" y="202"/>
                  <a:pt x="1522" y="197"/>
                </a:cubicBezTo>
                <a:cubicBezTo>
                  <a:pt x="1518" y="195"/>
                  <a:pt x="1517" y="189"/>
                  <a:pt x="1520" y="185"/>
                </a:cubicBezTo>
                <a:cubicBezTo>
                  <a:pt x="1523" y="182"/>
                  <a:pt x="1528" y="181"/>
                  <a:pt x="1532" y="183"/>
                </a:cubicBezTo>
                <a:cubicBezTo>
                  <a:pt x="1538" y="188"/>
                  <a:pt x="1544" y="192"/>
                  <a:pt x="1550" y="197"/>
                </a:cubicBezTo>
                <a:cubicBezTo>
                  <a:pt x="1554" y="200"/>
                  <a:pt x="1555" y="205"/>
                  <a:pt x="1552" y="209"/>
                </a:cubicBezTo>
                <a:cubicBezTo>
                  <a:pt x="1550" y="211"/>
                  <a:pt x="1548" y="212"/>
                  <a:pt x="1545" y="212"/>
                </a:cubicBezTo>
                <a:close/>
                <a:moveTo>
                  <a:pt x="1504" y="183"/>
                </a:moveTo>
                <a:cubicBezTo>
                  <a:pt x="1502" y="183"/>
                  <a:pt x="1501" y="182"/>
                  <a:pt x="1499" y="181"/>
                </a:cubicBezTo>
                <a:cubicBezTo>
                  <a:pt x="1459" y="154"/>
                  <a:pt x="1416" y="130"/>
                  <a:pt x="1372" y="109"/>
                </a:cubicBezTo>
                <a:cubicBezTo>
                  <a:pt x="1372" y="109"/>
                  <a:pt x="1372" y="109"/>
                  <a:pt x="1372" y="109"/>
                </a:cubicBezTo>
                <a:cubicBezTo>
                  <a:pt x="1339" y="93"/>
                  <a:pt x="1304" y="79"/>
                  <a:pt x="1268" y="67"/>
                </a:cubicBezTo>
                <a:cubicBezTo>
                  <a:pt x="1264" y="66"/>
                  <a:pt x="1262" y="61"/>
                  <a:pt x="1263" y="57"/>
                </a:cubicBezTo>
                <a:cubicBezTo>
                  <a:pt x="1265" y="52"/>
                  <a:pt x="1269" y="50"/>
                  <a:pt x="1274" y="51"/>
                </a:cubicBezTo>
                <a:cubicBezTo>
                  <a:pt x="1310" y="63"/>
                  <a:pt x="1345" y="78"/>
                  <a:pt x="1380" y="94"/>
                </a:cubicBezTo>
                <a:cubicBezTo>
                  <a:pt x="1380" y="94"/>
                  <a:pt x="1380" y="94"/>
                  <a:pt x="1380" y="94"/>
                </a:cubicBezTo>
                <a:cubicBezTo>
                  <a:pt x="1424" y="115"/>
                  <a:pt x="1468" y="140"/>
                  <a:pt x="1509" y="167"/>
                </a:cubicBezTo>
                <a:cubicBezTo>
                  <a:pt x="1512" y="170"/>
                  <a:pt x="1513" y="175"/>
                  <a:pt x="1511" y="179"/>
                </a:cubicBezTo>
                <a:cubicBezTo>
                  <a:pt x="1509" y="181"/>
                  <a:pt x="1507" y="183"/>
                  <a:pt x="1504" y="183"/>
                </a:cubicBezTo>
                <a:close/>
                <a:moveTo>
                  <a:pt x="560" y="109"/>
                </a:moveTo>
                <a:cubicBezTo>
                  <a:pt x="557" y="109"/>
                  <a:pt x="554" y="107"/>
                  <a:pt x="553" y="104"/>
                </a:cubicBezTo>
                <a:cubicBezTo>
                  <a:pt x="551" y="100"/>
                  <a:pt x="552" y="95"/>
                  <a:pt x="557" y="93"/>
                </a:cubicBezTo>
                <a:cubicBezTo>
                  <a:pt x="563" y="89"/>
                  <a:pt x="570" y="86"/>
                  <a:pt x="577" y="83"/>
                </a:cubicBezTo>
                <a:cubicBezTo>
                  <a:pt x="582" y="81"/>
                  <a:pt x="587" y="83"/>
                  <a:pt x="589" y="87"/>
                </a:cubicBezTo>
                <a:cubicBezTo>
                  <a:pt x="590" y="92"/>
                  <a:pt x="589" y="97"/>
                  <a:pt x="584" y="99"/>
                </a:cubicBezTo>
                <a:cubicBezTo>
                  <a:pt x="577" y="102"/>
                  <a:pt x="571" y="105"/>
                  <a:pt x="564" y="108"/>
                </a:cubicBezTo>
                <a:cubicBezTo>
                  <a:pt x="563" y="108"/>
                  <a:pt x="561" y="109"/>
                  <a:pt x="560" y="109"/>
                </a:cubicBezTo>
                <a:close/>
                <a:moveTo>
                  <a:pt x="607" y="88"/>
                </a:moveTo>
                <a:cubicBezTo>
                  <a:pt x="604" y="88"/>
                  <a:pt x="600" y="86"/>
                  <a:pt x="599" y="83"/>
                </a:cubicBezTo>
                <a:cubicBezTo>
                  <a:pt x="597" y="79"/>
                  <a:pt x="599" y="74"/>
                  <a:pt x="604" y="72"/>
                </a:cubicBezTo>
                <a:cubicBezTo>
                  <a:pt x="639" y="58"/>
                  <a:pt x="675" y="45"/>
                  <a:pt x="712" y="35"/>
                </a:cubicBezTo>
                <a:cubicBezTo>
                  <a:pt x="712" y="35"/>
                  <a:pt x="712" y="35"/>
                  <a:pt x="712" y="35"/>
                </a:cubicBezTo>
                <a:cubicBezTo>
                  <a:pt x="760" y="22"/>
                  <a:pt x="808" y="13"/>
                  <a:pt x="857" y="7"/>
                </a:cubicBezTo>
                <a:cubicBezTo>
                  <a:pt x="862" y="7"/>
                  <a:pt x="866" y="10"/>
                  <a:pt x="867" y="15"/>
                </a:cubicBezTo>
                <a:cubicBezTo>
                  <a:pt x="867" y="19"/>
                  <a:pt x="864" y="23"/>
                  <a:pt x="859" y="24"/>
                </a:cubicBezTo>
                <a:cubicBezTo>
                  <a:pt x="811" y="30"/>
                  <a:pt x="763" y="39"/>
                  <a:pt x="716" y="52"/>
                </a:cubicBezTo>
                <a:cubicBezTo>
                  <a:pt x="716" y="52"/>
                  <a:pt x="716" y="52"/>
                  <a:pt x="716" y="52"/>
                </a:cubicBezTo>
                <a:cubicBezTo>
                  <a:pt x="680" y="62"/>
                  <a:pt x="645" y="74"/>
                  <a:pt x="610" y="88"/>
                </a:cubicBezTo>
                <a:cubicBezTo>
                  <a:pt x="609" y="88"/>
                  <a:pt x="608" y="88"/>
                  <a:pt x="607" y="88"/>
                </a:cubicBezTo>
                <a:close/>
                <a:moveTo>
                  <a:pt x="1244" y="59"/>
                </a:moveTo>
                <a:cubicBezTo>
                  <a:pt x="1243" y="59"/>
                  <a:pt x="1243" y="59"/>
                  <a:pt x="1242" y="59"/>
                </a:cubicBezTo>
                <a:cubicBezTo>
                  <a:pt x="1235" y="57"/>
                  <a:pt x="1227" y="55"/>
                  <a:pt x="1220" y="53"/>
                </a:cubicBezTo>
                <a:cubicBezTo>
                  <a:pt x="1216" y="51"/>
                  <a:pt x="1213" y="47"/>
                  <a:pt x="1214" y="42"/>
                </a:cubicBezTo>
                <a:cubicBezTo>
                  <a:pt x="1216" y="38"/>
                  <a:pt x="1220" y="35"/>
                  <a:pt x="1225" y="36"/>
                </a:cubicBezTo>
                <a:cubicBezTo>
                  <a:pt x="1232" y="38"/>
                  <a:pt x="1239" y="40"/>
                  <a:pt x="1247" y="43"/>
                </a:cubicBezTo>
                <a:cubicBezTo>
                  <a:pt x="1251" y="44"/>
                  <a:pt x="1254" y="49"/>
                  <a:pt x="1252" y="53"/>
                </a:cubicBezTo>
                <a:cubicBezTo>
                  <a:pt x="1251" y="57"/>
                  <a:pt x="1248" y="59"/>
                  <a:pt x="1244" y="59"/>
                </a:cubicBezTo>
                <a:close/>
                <a:moveTo>
                  <a:pt x="1195" y="46"/>
                </a:moveTo>
                <a:cubicBezTo>
                  <a:pt x="1194" y="46"/>
                  <a:pt x="1194" y="46"/>
                  <a:pt x="1193" y="46"/>
                </a:cubicBezTo>
                <a:cubicBezTo>
                  <a:pt x="1146" y="34"/>
                  <a:pt x="1098" y="26"/>
                  <a:pt x="1050" y="22"/>
                </a:cubicBezTo>
                <a:cubicBezTo>
                  <a:pt x="1050" y="22"/>
                  <a:pt x="1049" y="22"/>
                  <a:pt x="1049" y="22"/>
                </a:cubicBezTo>
                <a:cubicBezTo>
                  <a:pt x="1012" y="18"/>
                  <a:pt x="975" y="17"/>
                  <a:pt x="937" y="18"/>
                </a:cubicBezTo>
                <a:cubicBezTo>
                  <a:pt x="937" y="18"/>
                  <a:pt x="937" y="18"/>
                  <a:pt x="937" y="18"/>
                </a:cubicBezTo>
                <a:cubicBezTo>
                  <a:pt x="933" y="18"/>
                  <a:pt x="929" y="15"/>
                  <a:pt x="929" y="10"/>
                </a:cubicBezTo>
                <a:cubicBezTo>
                  <a:pt x="929" y="5"/>
                  <a:pt x="932" y="1"/>
                  <a:pt x="937" y="1"/>
                </a:cubicBezTo>
                <a:cubicBezTo>
                  <a:pt x="975" y="0"/>
                  <a:pt x="1013" y="1"/>
                  <a:pt x="1051" y="5"/>
                </a:cubicBezTo>
                <a:cubicBezTo>
                  <a:pt x="1051" y="5"/>
                  <a:pt x="1051" y="5"/>
                  <a:pt x="1051" y="5"/>
                </a:cubicBezTo>
                <a:cubicBezTo>
                  <a:pt x="1100" y="9"/>
                  <a:pt x="1149" y="17"/>
                  <a:pt x="1197" y="29"/>
                </a:cubicBezTo>
                <a:cubicBezTo>
                  <a:pt x="1202" y="30"/>
                  <a:pt x="1205" y="35"/>
                  <a:pt x="1203" y="39"/>
                </a:cubicBezTo>
                <a:cubicBezTo>
                  <a:pt x="1202" y="43"/>
                  <a:pt x="1199" y="46"/>
                  <a:pt x="1195" y="46"/>
                </a:cubicBezTo>
                <a:close/>
                <a:moveTo>
                  <a:pt x="886" y="21"/>
                </a:moveTo>
                <a:cubicBezTo>
                  <a:pt x="882" y="21"/>
                  <a:pt x="878" y="18"/>
                  <a:pt x="878" y="13"/>
                </a:cubicBezTo>
                <a:cubicBezTo>
                  <a:pt x="878" y="9"/>
                  <a:pt x="881" y="5"/>
                  <a:pt x="886" y="4"/>
                </a:cubicBezTo>
                <a:cubicBezTo>
                  <a:pt x="888" y="4"/>
                  <a:pt x="891" y="4"/>
                  <a:pt x="894" y="4"/>
                </a:cubicBezTo>
                <a:cubicBezTo>
                  <a:pt x="899" y="3"/>
                  <a:pt x="904" y="3"/>
                  <a:pt x="908" y="3"/>
                </a:cubicBezTo>
                <a:cubicBezTo>
                  <a:pt x="913" y="2"/>
                  <a:pt x="917" y="6"/>
                  <a:pt x="917" y="11"/>
                </a:cubicBezTo>
                <a:cubicBezTo>
                  <a:pt x="918" y="15"/>
                  <a:pt x="914" y="19"/>
                  <a:pt x="909" y="20"/>
                </a:cubicBezTo>
                <a:cubicBezTo>
                  <a:pt x="905" y="20"/>
                  <a:pt x="900" y="20"/>
                  <a:pt x="895" y="21"/>
                </a:cubicBezTo>
                <a:cubicBezTo>
                  <a:pt x="892" y="21"/>
                  <a:pt x="890" y="21"/>
                  <a:pt x="887" y="21"/>
                </a:cubicBezTo>
                <a:cubicBezTo>
                  <a:pt x="887" y="21"/>
                  <a:pt x="887" y="21"/>
                  <a:pt x="886" y="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C49F668A-44DF-4F4C-8060-6CD38A55DF7C}"/>
              </a:ext>
            </a:extLst>
          </p:cNvPr>
          <p:cNvSpPr>
            <a:spLocks noEditPoints="1"/>
          </p:cNvSpPr>
          <p:nvPr/>
        </p:nvSpPr>
        <p:spPr bwMode="auto">
          <a:xfrm>
            <a:off x="8257138" y="2616751"/>
            <a:ext cx="7872899" cy="7872899"/>
          </a:xfrm>
          <a:custGeom>
            <a:avLst/>
            <a:gdLst>
              <a:gd name="T0" fmla="*/ 931 w 1861"/>
              <a:gd name="T1" fmla="*/ 1843 h 1860"/>
              <a:gd name="T2" fmla="*/ 1074 w 1861"/>
              <a:gd name="T3" fmla="*/ 1849 h 1860"/>
              <a:gd name="T4" fmla="*/ 867 w 1861"/>
              <a:gd name="T5" fmla="*/ 1850 h 1860"/>
              <a:gd name="T6" fmla="*/ 790 w 1861"/>
              <a:gd name="T7" fmla="*/ 1850 h 1860"/>
              <a:gd name="T8" fmla="*/ 629 w 1861"/>
              <a:gd name="T9" fmla="*/ 1792 h 1860"/>
              <a:gd name="T10" fmla="*/ 1148 w 1861"/>
              <a:gd name="T11" fmla="*/ 1826 h 1860"/>
              <a:gd name="T12" fmla="*/ 1176 w 1861"/>
              <a:gd name="T13" fmla="*/ 1812 h 1860"/>
              <a:gd name="T14" fmla="*/ 1356 w 1861"/>
              <a:gd name="T15" fmla="*/ 1757 h 1860"/>
              <a:gd name="T16" fmla="*/ 597 w 1861"/>
              <a:gd name="T17" fmla="*/ 1798 h 1860"/>
              <a:gd name="T18" fmla="*/ 571 w 1861"/>
              <a:gd name="T19" fmla="*/ 1788 h 1860"/>
              <a:gd name="T20" fmla="*/ 577 w 1861"/>
              <a:gd name="T21" fmla="*/ 1772 h 1860"/>
              <a:gd name="T22" fmla="*/ 1423 w 1861"/>
              <a:gd name="T23" fmla="*/ 1710 h 1860"/>
              <a:gd name="T24" fmla="*/ 1605 w 1861"/>
              <a:gd name="T25" fmla="*/ 1547 h 1860"/>
              <a:gd name="T26" fmla="*/ 350 w 1861"/>
              <a:gd name="T27" fmla="*/ 1657 h 1860"/>
              <a:gd name="T28" fmla="*/ 328 w 1861"/>
              <a:gd name="T29" fmla="*/ 1639 h 1860"/>
              <a:gd name="T30" fmla="*/ 340 w 1861"/>
              <a:gd name="T31" fmla="*/ 1638 h 1860"/>
              <a:gd name="T32" fmla="*/ 1636 w 1861"/>
              <a:gd name="T33" fmla="*/ 1537 h 1860"/>
              <a:gd name="T34" fmla="*/ 1759 w 1861"/>
              <a:gd name="T35" fmla="*/ 1314 h 1860"/>
              <a:gd name="T36" fmla="*/ 158 w 1861"/>
              <a:gd name="T37" fmla="*/ 1448 h 1860"/>
              <a:gd name="T38" fmla="*/ 170 w 1861"/>
              <a:gd name="T39" fmla="*/ 1450 h 1860"/>
              <a:gd name="T40" fmla="*/ 128 w 1861"/>
              <a:gd name="T41" fmla="*/ 1366 h 1860"/>
              <a:gd name="T42" fmla="*/ 14 w 1861"/>
              <a:gd name="T43" fmla="*/ 1086 h 1860"/>
              <a:gd name="T44" fmla="*/ 84 w 1861"/>
              <a:gd name="T45" fmla="*/ 1303 h 1860"/>
              <a:gd name="T46" fmla="*/ 1789 w 1861"/>
              <a:gd name="T47" fmla="*/ 1274 h 1860"/>
              <a:gd name="T48" fmla="*/ 1846 w 1861"/>
              <a:gd name="T49" fmla="*/ 1039 h 1860"/>
              <a:gd name="T50" fmla="*/ 18 w 1861"/>
              <a:gd name="T51" fmla="*/ 1065 h 1860"/>
              <a:gd name="T52" fmla="*/ 18 w 1861"/>
              <a:gd name="T53" fmla="*/ 1065 h 1860"/>
              <a:gd name="T54" fmla="*/ 19 w 1861"/>
              <a:gd name="T55" fmla="*/ 795 h 1860"/>
              <a:gd name="T56" fmla="*/ 15 w 1861"/>
              <a:gd name="T57" fmla="*/ 1037 h 1860"/>
              <a:gd name="T58" fmla="*/ 1848 w 1861"/>
              <a:gd name="T59" fmla="*/ 1027 h 1860"/>
              <a:gd name="T60" fmla="*/ 1838 w 1861"/>
              <a:gd name="T61" fmla="*/ 822 h 1860"/>
              <a:gd name="T62" fmla="*/ 1861 w 1861"/>
              <a:gd name="T63" fmla="*/ 930 h 1860"/>
              <a:gd name="T64" fmla="*/ 24 w 1861"/>
              <a:gd name="T65" fmla="*/ 767 h 1860"/>
              <a:gd name="T66" fmla="*/ 26 w 1861"/>
              <a:gd name="T67" fmla="*/ 756 h 1860"/>
              <a:gd name="T68" fmla="*/ 107 w 1861"/>
              <a:gd name="T69" fmla="*/ 537 h 1860"/>
              <a:gd name="T70" fmla="*/ 1824 w 1861"/>
              <a:gd name="T71" fmla="*/ 739 h 1860"/>
              <a:gd name="T72" fmla="*/ 1763 w 1861"/>
              <a:gd name="T73" fmla="*/ 553 h 1860"/>
              <a:gd name="T74" fmla="*/ 1834 w 1861"/>
              <a:gd name="T75" fmla="*/ 708 h 1860"/>
              <a:gd name="T76" fmla="*/ 104 w 1861"/>
              <a:gd name="T77" fmla="*/ 504 h 1860"/>
              <a:gd name="T78" fmla="*/ 121 w 1861"/>
              <a:gd name="T79" fmla="*/ 490 h 1860"/>
              <a:gd name="T80" fmla="*/ 161 w 1861"/>
              <a:gd name="T81" fmla="*/ 439 h 1860"/>
              <a:gd name="T82" fmla="*/ 1736 w 1861"/>
              <a:gd name="T83" fmla="*/ 482 h 1860"/>
              <a:gd name="T84" fmla="*/ 1569 w 1861"/>
              <a:gd name="T85" fmla="*/ 273 h 1860"/>
              <a:gd name="T86" fmla="*/ 1717 w 1861"/>
              <a:gd name="T87" fmla="*/ 459 h 1860"/>
              <a:gd name="T88" fmla="*/ 284 w 1861"/>
              <a:gd name="T89" fmla="*/ 286 h 1860"/>
              <a:gd name="T90" fmla="*/ 334 w 1861"/>
              <a:gd name="T91" fmla="*/ 216 h 1860"/>
              <a:gd name="T92" fmla="*/ 345 w 1861"/>
              <a:gd name="T93" fmla="*/ 229 h 1860"/>
              <a:gd name="T94" fmla="*/ 1562 w 1861"/>
              <a:gd name="T95" fmla="*/ 247 h 1860"/>
              <a:gd name="T96" fmla="*/ 1341 w 1861"/>
              <a:gd name="T97" fmla="*/ 105 h 1860"/>
              <a:gd name="T98" fmla="*/ 1544 w 1861"/>
              <a:gd name="T99" fmla="*/ 234 h 1860"/>
              <a:gd name="T100" fmla="*/ 512 w 1861"/>
              <a:gd name="T101" fmla="*/ 109 h 1860"/>
              <a:gd name="T102" fmla="*/ 526 w 1861"/>
              <a:gd name="T103" fmla="*/ 93 h 1860"/>
              <a:gd name="T104" fmla="*/ 550 w 1861"/>
              <a:gd name="T105" fmla="*/ 100 h 1860"/>
              <a:gd name="T106" fmla="*/ 1327 w 1861"/>
              <a:gd name="T107" fmla="*/ 89 h 1860"/>
              <a:gd name="T108" fmla="*/ 1079 w 1861"/>
              <a:gd name="T109" fmla="*/ 29 h 1860"/>
              <a:gd name="T110" fmla="*/ 1301 w 1861"/>
              <a:gd name="T111" fmla="*/ 77 h 1860"/>
              <a:gd name="T112" fmla="*/ 770 w 1861"/>
              <a:gd name="T113" fmla="*/ 14 h 1860"/>
              <a:gd name="T114" fmla="*/ 798 w 1861"/>
              <a:gd name="T115" fmla="*/ 10 h 1860"/>
              <a:gd name="T116" fmla="*/ 1024 w 1861"/>
              <a:gd name="T117" fmla="*/ 22 h 1860"/>
              <a:gd name="T118" fmla="*/ 1053 w 1861"/>
              <a:gd name="T119" fmla="*/ 25 h 1860"/>
              <a:gd name="T120" fmla="*/ 1061 w 1861"/>
              <a:gd name="T121" fmla="*/ 1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1" h="1860">
                <a:moveTo>
                  <a:pt x="931" y="1860"/>
                </a:moveTo>
                <a:cubicBezTo>
                  <a:pt x="922" y="1860"/>
                  <a:pt x="912" y="1860"/>
                  <a:pt x="903" y="1860"/>
                </a:cubicBezTo>
                <a:cubicBezTo>
                  <a:pt x="901" y="1860"/>
                  <a:pt x="899" y="1859"/>
                  <a:pt x="897" y="1857"/>
                </a:cubicBezTo>
                <a:cubicBezTo>
                  <a:pt x="896" y="1856"/>
                  <a:pt x="895" y="1854"/>
                  <a:pt x="895" y="1851"/>
                </a:cubicBezTo>
                <a:cubicBezTo>
                  <a:pt x="895" y="1847"/>
                  <a:pt x="899" y="1843"/>
                  <a:pt x="904" y="1843"/>
                </a:cubicBezTo>
                <a:cubicBezTo>
                  <a:pt x="904" y="1843"/>
                  <a:pt x="904" y="1843"/>
                  <a:pt x="904" y="1843"/>
                </a:cubicBezTo>
                <a:cubicBezTo>
                  <a:pt x="913" y="1843"/>
                  <a:pt x="922" y="1843"/>
                  <a:pt x="931" y="1843"/>
                </a:cubicBezTo>
                <a:cubicBezTo>
                  <a:pt x="958" y="1843"/>
                  <a:pt x="985" y="1842"/>
                  <a:pt x="1011" y="1840"/>
                </a:cubicBezTo>
                <a:cubicBezTo>
                  <a:pt x="1031" y="1838"/>
                  <a:pt x="1052" y="1836"/>
                  <a:pt x="1071" y="1833"/>
                </a:cubicBezTo>
                <a:cubicBezTo>
                  <a:pt x="1072" y="1833"/>
                  <a:pt x="1072" y="1833"/>
                  <a:pt x="1072" y="1833"/>
                </a:cubicBezTo>
                <a:cubicBezTo>
                  <a:pt x="1090" y="1830"/>
                  <a:pt x="1108" y="1826"/>
                  <a:pt x="1126" y="1822"/>
                </a:cubicBezTo>
                <a:cubicBezTo>
                  <a:pt x="1131" y="1821"/>
                  <a:pt x="1136" y="1824"/>
                  <a:pt x="1137" y="1829"/>
                </a:cubicBezTo>
                <a:cubicBezTo>
                  <a:pt x="1138" y="1833"/>
                  <a:pt x="1135" y="1838"/>
                  <a:pt x="1130" y="1839"/>
                </a:cubicBezTo>
                <a:cubicBezTo>
                  <a:pt x="1112" y="1843"/>
                  <a:pt x="1093" y="1846"/>
                  <a:pt x="1074" y="1849"/>
                </a:cubicBezTo>
                <a:cubicBezTo>
                  <a:pt x="1074" y="1849"/>
                  <a:pt x="1074" y="1849"/>
                  <a:pt x="1074" y="1849"/>
                </a:cubicBezTo>
                <a:cubicBezTo>
                  <a:pt x="1074" y="1849"/>
                  <a:pt x="1074" y="1849"/>
                  <a:pt x="1074" y="1849"/>
                </a:cubicBezTo>
                <a:cubicBezTo>
                  <a:pt x="1054" y="1853"/>
                  <a:pt x="1033" y="1855"/>
                  <a:pt x="1013" y="1857"/>
                </a:cubicBezTo>
                <a:cubicBezTo>
                  <a:pt x="986" y="1859"/>
                  <a:pt x="958" y="1860"/>
                  <a:pt x="931" y="1860"/>
                </a:cubicBezTo>
                <a:close/>
                <a:moveTo>
                  <a:pt x="875" y="1859"/>
                </a:moveTo>
                <a:cubicBezTo>
                  <a:pt x="875" y="1859"/>
                  <a:pt x="875" y="1859"/>
                  <a:pt x="875" y="1859"/>
                </a:cubicBezTo>
                <a:cubicBezTo>
                  <a:pt x="870" y="1858"/>
                  <a:pt x="867" y="1854"/>
                  <a:pt x="867" y="1850"/>
                </a:cubicBezTo>
                <a:cubicBezTo>
                  <a:pt x="867" y="1845"/>
                  <a:pt x="871" y="1841"/>
                  <a:pt x="876" y="1842"/>
                </a:cubicBezTo>
                <a:cubicBezTo>
                  <a:pt x="878" y="1842"/>
                  <a:pt x="880" y="1843"/>
                  <a:pt x="882" y="1845"/>
                </a:cubicBezTo>
                <a:cubicBezTo>
                  <a:pt x="883" y="1846"/>
                  <a:pt x="884" y="1849"/>
                  <a:pt x="884" y="1851"/>
                </a:cubicBezTo>
                <a:cubicBezTo>
                  <a:pt x="884" y="1855"/>
                  <a:pt x="880" y="1859"/>
                  <a:pt x="875" y="1859"/>
                </a:cubicBezTo>
                <a:close/>
                <a:moveTo>
                  <a:pt x="847" y="1857"/>
                </a:moveTo>
                <a:cubicBezTo>
                  <a:pt x="847" y="1857"/>
                  <a:pt x="847" y="1857"/>
                  <a:pt x="846" y="1857"/>
                </a:cubicBezTo>
                <a:cubicBezTo>
                  <a:pt x="828" y="1855"/>
                  <a:pt x="809" y="1852"/>
                  <a:pt x="790" y="1850"/>
                </a:cubicBezTo>
                <a:cubicBezTo>
                  <a:pt x="745" y="1843"/>
                  <a:pt x="700" y="1832"/>
                  <a:pt x="657" y="1819"/>
                </a:cubicBezTo>
                <a:cubicBezTo>
                  <a:pt x="646" y="1816"/>
                  <a:pt x="635" y="1812"/>
                  <a:pt x="624" y="1808"/>
                </a:cubicBezTo>
                <a:cubicBezTo>
                  <a:pt x="623" y="1808"/>
                  <a:pt x="623" y="1808"/>
                  <a:pt x="623" y="1808"/>
                </a:cubicBezTo>
                <a:cubicBezTo>
                  <a:pt x="623" y="1808"/>
                  <a:pt x="623" y="1808"/>
                  <a:pt x="623" y="1808"/>
                </a:cubicBezTo>
                <a:cubicBezTo>
                  <a:pt x="621" y="1807"/>
                  <a:pt x="620" y="1806"/>
                  <a:pt x="619" y="1804"/>
                </a:cubicBezTo>
                <a:cubicBezTo>
                  <a:pt x="618" y="1802"/>
                  <a:pt x="618" y="1800"/>
                  <a:pt x="619" y="1797"/>
                </a:cubicBezTo>
                <a:cubicBezTo>
                  <a:pt x="620" y="1793"/>
                  <a:pt x="625" y="1791"/>
                  <a:pt x="629" y="1792"/>
                </a:cubicBezTo>
                <a:cubicBezTo>
                  <a:pt x="640" y="1796"/>
                  <a:pt x="651" y="1800"/>
                  <a:pt x="662" y="1803"/>
                </a:cubicBezTo>
                <a:cubicBezTo>
                  <a:pt x="704" y="1816"/>
                  <a:pt x="748" y="1826"/>
                  <a:pt x="792" y="1833"/>
                </a:cubicBezTo>
                <a:cubicBezTo>
                  <a:pt x="811" y="1836"/>
                  <a:pt x="829" y="1838"/>
                  <a:pt x="848" y="1840"/>
                </a:cubicBezTo>
                <a:cubicBezTo>
                  <a:pt x="853" y="1840"/>
                  <a:pt x="856" y="1844"/>
                  <a:pt x="856" y="1849"/>
                </a:cubicBezTo>
                <a:cubicBezTo>
                  <a:pt x="855" y="1853"/>
                  <a:pt x="852" y="1857"/>
                  <a:pt x="847" y="1857"/>
                </a:cubicBezTo>
                <a:close/>
                <a:moveTo>
                  <a:pt x="1156" y="1832"/>
                </a:moveTo>
                <a:cubicBezTo>
                  <a:pt x="1152" y="1832"/>
                  <a:pt x="1149" y="1830"/>
                  <a:pt x="1148" y="1826"/>
                </a:cubicBezTo>
                <a:cubicBezTo>
                  <a:pt x="1146" y="1822"/>
                  <a:pt x="1149" y="1817"/>
                  <a:pt x="1154" y="1816"/>
                </a:cubicBezTo>
                <a:cubicBezTo>
                  <a:pt x="1158" y="1815"/>
                  <a:pt x="1163" y="1817"/>
                  <a:pt x="1164" y="1822"/>
                </a:cubicBezTo>
                <a:cubicBezTo>
                  <a:pt x="1165" y="1826"/>
                  <a:pt x="1162" y="1831"/>
                  <a:pt x="1158" y="1832"/>
                </a:cubicBezTo>
                <a:cubicBezTo>
                  <a:pt x="1157" y="1832"/>
                  <a:pt x="1157" y="1832"/>
                  <a:pt x="1156" y="1832"/>
                </a:cubicBezTo>
                <a:close/>
                <a:moveTo>
                  <a:pt x="1183" y="1825"/>
                </a:moveTo>
                <a:cubicBezTo>
                  <a:pt x="1179" y="1825"/>
                  <a:pt x="1176" y="1823"/>
                  <a:pt x="1175" y="1819"/>
                </a:cubicBezTo>
                <a:cubicBezTo>
                  <a:pt x="1174" y="1817"/>
                  <a:pt x="1175" y="1814"/>
                  <a:pt x="1176" y="1812"/>
                </a:cubicBezTo>
                <a:cubicBezTo>
                  <a:pt x="1177" y="1811"/>
                  <a:pt x="1179" y="1809"/>
                  <a:pt x="1181" y="1808"/>
                </a:cubicBezTo>
                <a:cubicBezTo>
                  <a:pt x="1235" y="1793"/>
                  <a:pt x="1287" y="1773"/>
                  <a:pt x="1337" y="1748"/>
                </a:cubicBezTo>
                <a:cubicBezTo>
                  <a:pt x="1341" y="1746"/>
                  <a:pt x="1345" y="1744"/>
                  <a:pt x="1348" y="1742"/>
                </a:cubicBezTo>
                <a:cubicBezTo>
                  <a:pt x="1361" y="1735"/>
                  <a:pt x="1374" y="1728"/>
                  <a:pt x="1387" y="1721"/>
                </a:cubicBezTo>
                <a:cubicBezTo>
                  <a:pt x="1391" y="1719"/>
                  <a:pt x="1396" y="1720"/>
                  <a:pt x="1398" y="1724"/>
                </a:cubicBezTo>
                <a:cubicBezTo>
                  <a:pt x="1401" y="1728"/>
                  <a:pt x="1399" y="1734"/>
                  <a:pt x="1395" y="1736"/>
                </a:cubicBezTo>
                <a:cubicBezTo>
                  <a:pt x="1383" y="1743"/>
                  <a:pt x="1369" y="1750"/>
                  <a:pt x="1356" y="1757"/>
                </a:cubicBezTo>
                <a:cubicBezTo>
                  <a:pt x="1352" y="1759"/>
                  <a:pt x="1349" y="1761"/>
                  <a:pt x="1345" y="1763"/>
                </a:cubicBezTo>
                <a:cubicBezTo>
                  <a:pt x="1345" y="1763"/>
                  <a:pt x="1345" y="1763"/>
                  <a:pt x="1345" y="1763"/>
                </a:cubicBezTo>
                <a:cubicBezTo>
                  <a:pt x="1345" y="1763"/>
                  <a:pt x="1345" y="1763"/>
                  <a:pt x="1344" y="1763"/>
                </a:cubicBezTo>
                <a:cubicBezTo>
                  <a:pt x="1294" y="1788"/>
                  <a:pt x="1240" y="1809"/>
                  <a:pt x="1185" y="1825"/>
                </a:cubicBezTo>
                <a:cubicBezTo>
                  <a:pt x="1185" y="1825"/>
                  <a:pt x="1184" y="1825"/>
                  <a:pt x="1183" y="1825"/>
                </a:cubicBezTo>
                <a:close/>
                <a:moveTo>
                  <a:pt x="600" y="1799"/>
                </a:moveTo>
                <a:cubicBezTo>
                  <a:pt x="599" y="1799"/>
                  <a:pt x="598" y="1799"/>
                  <a:pt x="597" y="1798"/>
                </a:cubicBezTo>
                <a:cubicBezTo>
                  <a:pt x="595" y="1798"/>
                  <a:pt x="593" y="1796"/>
                  <a:pt x="592" y="1794"/>
                </a:cubicBezTo>
                <a:cubicBezTo>
                  <a:pt x="591" y="1792"/>
                  <a:pt x="591" y="1790"/>
                  <a:pt x="592" y="1787"/>
                </a:cubicBezTo>
                <a:cubicBezTo>
                  <a:pt x="594" y="1783"/>
                  <a:pt x="599" y="1781"/>
                  <a:pt x="603" y="1783"/>
                </a:cubicBezTo>
                <a:cubicBezTo>
                  <a:pt x="607" y="1784"/>
                  <a:pt x="610" y="1789"/>
                  <a:pt x="608" y="1793"/>
                </a:cubicBezTo>
                <a:cubicBezTo>
                  <a:pt x="607" y="1797"/>
                  <a:pt x="604" y="1799"/>
                  <a:pt x="600" y="1799"/>
                </a:cubicBezTo>
                <a:close/>
                <a:moveTo>
                  <a:pt x="574" y="1788"/>
                </a:moveTo>
                <a:cubicBezTo>
                  <a:pt x="573" y="1788"/>
                  <a:pt x="572" y="1788"/>
                  <a:pt x="571" y="1788"/>
                </a:cubicBezTo>
                <a:cubicBezTo>
                  <a:pt x="553" y="1780"/>
                  <a:pt x="536" y="1772"/>
                  <a:pt x="519" y="1764"/>
                </a:cubicBezTo>
                <a:cubicBezTo>
                  <a:pt x="467" y="1739"/>
                  <a:pt x="418" y="1709"/>
                  <a:pt x="373" y="1675"/>
                </a:cubicBezTo>
                <a:cubicBezTo>
                  <a:pt x="373" y="1675"/>
                  <a:pt x="373" y="1675"/>
                  <a:pt x="373" y="1675"/>
                </a:cubicBezTo>
                <a:cubicBezTo>
                  <a:pt x="369" y="1672"/>
                  <a:pt x="368" y="1666"/>
                  <a:pt x="371" y="1663"/>
                </a:cubicBezTo>
                <a:cubicBezTo>
                  <a:pt x="374" y="1659"/>
                  <a:pt x="379" y="1658"/>
                  <a:pt x="383" y="1661"/>
                </a:cubicBezTo>
                <a:cubicBezTo>
                  <a:pt x="428" y="1694"/>
                  <a:pt x="476" y="1724"/>
                  <a:pt x="526" y="1749"/>
                </a:cubicBezTo>
                <a:cubicBezTo>
                  <a:pt x="543" y="1757"/>
                  <a:pt x="560" y="1765"/>
                  <a:pt x="577" y="1772"/>
                </a:cubicBezTo>
                <a:cubicBezTo>
                  <a:pt x="581" y="1774"/>
                  <a:pt x="583" y="1779"/>
                  <a:pt x="582" y="1783"/>
                </a:cubicBezTo>
                <a:cubicBezTo>
                  <a:pt x="580" y="1786"/>
                  <a:pt x="577" y="1788"/>
                  <a:pt x="574" y="1788"/>
                </a:cubicBezTo>
                <a:close/>
                <a:moveTo>
                  <a:pt x="1415" y="1723"/>
                </a:moveTo>
                <a:cubicBezTo>
                  <a:pt x="1412" y="1723"/>
                  <a:pt x="1410" y="1721"/>
                  <a:pt x="1408" y="1719"/>
                </a:cubicBezTo>
                <a:cubicBezTo>
                  <a:pt x="1407" y="1717"/>
                  <a:pt x="1407" y="1714"/>
                  <a:pt x="1407" y="1712"/>
                </a:cubicBezTo>
                <a:cubicBezTo>
                  <a:pt x="1408" y="1710"/>
                  <a:pt x="1409" y="1708"/>
                  <a:pt x="1411" y="1707"/>
                </a:cubicBezTo>
                <a:cubicBezTo>
                  <a:pt x="1415" y="1704"/>
                  <a:pt x="1420" y="1706"/>
                  <a:pt x="1423" y="1710"/>
                </a:cubicBezTo>
                <a:cubicBezTo>
                  <a:pt x="1425" y="1714"/>
                  <a:pt x="1424" y="1719"/>
                  <a:pt x="1420" y="1721"/>
                </a:cubicBezTo>
                <a:cubicBezTo>
                  <a:pt x="1418" y="1722"/>
                  <a:pt x="1417" y="1723"/>
                  <a:pt x="1415" y="1723"/>
                </a:cubicBezTo>
                <a:close/>
                <a:moveTo>
                  <a:pt x="1439" y="1707"/>
                </a:moveTo>
                <a:cubicBezTo>
                  <a:pt x="1436" y="1707"/>
                  <a:pt x="1434" y="1706"/>
                  <a:pt x="1432" y="1704"/>
                </a:cubicBezTo>
                <a:cubicBezTo>
                  <a:pt x="1429" y="1700"/>
                  <a:pt x="1431" y="1694"/>
                  <a:pt x="1434" y="1692"/>
                </a:cubicBezTo>
                <a:cubicBezTo>
                  <a:pt x="1481" y="1661"/>
                  <a:pt x="1525" y="1626"/>
                  <a:pt x="1566" y="1587"/>
                </a:cubicBezTo>
                <a:cubicBezTo>
                  <a:pt x="1579" y="1574"/>
                  <a:pt x="1592" y="1560"/>
                  <a:pt x="1605" y="1547"/>
                </a:cubicBezTo>
                <a:cubicBezTo>
                  <a:pt x="1608" y="1543"/>
                  <a:pt x="1613" y="1543"/>
                  <a:pt x="1617" y="1546"/>
                </a:cubicBezTo>
                <a:cubicBezTo>
                  <a:pt x="1620" y="1549"/>
                  <a:pt x="1620" y="1555"/>
                  <a:pt x="1617" y="1558"/>
                </a:cubicBezTo>
                <a:cubicBezTo>
                  <a:pt x="1604" y="1572"/>
                  <a:pt x="1591" y="1586"/>
                  <a:pt x="1577" y="1599"/>
                </a:cubicBezTo>
                <a:cubicBezTo>
                  <a:pt x="1536" y="1639"/>
                  <a:pt x="1491" y="1675"/>
                  <a:pt x="1444" y="1706"/>
                </a:cubicBezTo>
                <a:cubicBezTo>
                  <a:pt x="1442" y="1707"/>
                  <a:pt x="1441" y="1707"/>
                  <a:pt x="1439" y="1707"/>
                </a:cubicBezTo>
                <a:close/>
                <a:moveTo>
                  <a:pt x="356" y="1659"/>
                </a:moveTo>
                <a:cubicBezTo>
                  <a:pt x="354" y="1659"/>
                  <a:pt x="352" y="1658"/>
                  <a:pt x="350" y="1657"/>
                </a:cubicBezTo>
                <a:cubicBezTo>
                  <a:pt x="348" y="1656"/>
                  <a:pt x="347" y="1654"/>
                  <a:pt x="347" y="1651"/>
                </a:cubicBezTo>
                <a:cubicBezTo>
                  <a:pt x="347" y="1649"/>
                  <a:pt x="347" y="1647"/>
                  <a:pt x="349" y="1645"/>
                </a:cubicBezTo>
                <a:cubicBezTo>
                  <a:pt x="352" y="1642"/>
                  <a:pt x="357" y="1641"/>
                  <a:pt x="361" y="1644"/>
                </a:cubicBezTo>
                <a:cubicBezTo>
                  <a:pt x="364" y="1647"/>
                  <a:pt x="365" y="1652"/>
                  <a:pt x="362" y="1656"/>
                </a:cubicBezTo>
                <a:cubicBezTo>
                  <a:pt x="361" y="1658"/>
                  <a:pt x="358" y="1659"/>
                  <a:pt x="356" y="1659"/>
                </a:cubicBezTo>
                <a:close/>
                <a:moveTo>
                  <a:pt x="334" y="1641"/>
                </a:moveTo>
                <a:cubicBezTo>
                  <a:pt x="332" y="1641"/>
                  <a:pt x="330" y="1640"/>
                  <a:pt x="328" y="1639"/>
                </a:cubicBezTo>
                <a:cubicBezTo>
                  <a:pt x="314" y="1627"/>
                  <a:pt x="300" y="1614"/>
                  <a:pt x="286" y="1601"/>
                </a:cubicBezTo>
                <a:cubicBezTo>
                  <a:pt x="245" y="1561"/>
                  <a:pt x="207" y="1518"/>
                  <a:pt x="174" y="1471"/>
                </a:cubicBezTo>
                <a:cubicBezTo>
                  <a:pt x="171" y="1467"/>
                  <a:pt x="172" y="1462"/>
                  <a:pt x="176" y="1459"/>
                </a:cubicBezTo>
                <a:cubicBezTo>
                  <a:pt x="180" y="1457"/>
                  <a:pt x="185" y="1458"/>
                  <a:pt x="188" y="1461"/>
                </a:cubicBezTo>
                <a:cubicBezTo>
                  <a:pt x="220" y="1507"/>
                  <a:pt x="257" y="1550"/>
                  <a:pt x="298" y="1588"/>
                </a:cubicBezTo>
                <a:cubicBezTo>
                  <a:pt x="311" y="1601"/>
                  <a:pt x="325" y="1614"/>
                  <a:pt x="339" y="1626"/>
                </a:cubicBezTo>
                <a:cubicBezTo>
                  <a:pt x="343" y="1629"/>
                  <a:pt x="343" y="1634"/>
                  <a:pt x="340" y="1638"/>
                </a:cubicBezTo>
                <a:cubicBezTo>
                  <a:pt x="339" y="1640"/>
                  <a:pt x="336" y="1641"/>
                  <a:pt x="334" y="1641"/>
                </a:cubicBezTo>
                <a:close/>
                <a:moveTo>
                  <a:pt x="1630" y="1540"/>
                </a:moveTo>
                <a:cubicBezTo>
                  <a:pt x="1628" y="1540"/>
                  <a:pt x="1626" y="1539"/>
                  <a:pt x="1624" y="1538"/>
                </a:cubicBezTo>
                <a:cubicBezTo>
                  <a:pt x="1621" y="1535"/>
                  <a:pt x="1620" y="1529"/>
                  <a:pt x="1623" y="1526"/>
                </a:cubicBezTo>
                <a:cubicBezTo>
                  <a:pt x="1626" y="1522"/>
                  <a:pt x="1632" y="1522"/>
                  <a:pt x="1635" y="1525"/>
                </a:cubicBezTo>
                <a:cubicBezTo>
                  <a:pt x="1637" y="1526"/>
                  <a:pt x="1638" y="1528"/>
                  <a:pt x="1638" y="1531"/>
                </a:cubicBezTo>
                <a:cubicBezTo>
                  <a:pt x="1638" y="1533"/>
                  <a:pt x="1638" y="1535"/>
                  <a:pt x="1636" y="1537"/>
                </a:cubicBezTo>
                <a:cubicBezTo>
                  <a:pt x="1634" y="1539"/>
                  <a:pt x="1632" y="1540"/>
                  <a:pt x="1630" y="1540"/>
                </a:cubicBezTo>
                <a:close/>
                <a:moveTo>
                  <a:pt x="1648" y="1518"/>
                </a:moveTo>
                <a:cubicBezTo>
                  <a:pt x="1646" y="1518"/>
                  <a:pt x="1644" y="1517"/>
                  <a:pt x="1642" y="1516"/>
                </a:cubicBezTo>
                <a:cubicBezTo>
                  <a:pt x="1641" y="1515"/>
                  <a:pt x="1640" y="1513"/>
                  <a:pt x="1639" y="1510"/>
                </a:cubicBezTo>
                <a:cubicBezTo>
                  <a:pt x="1639" y="1508"/>
                  <a:pt x="1640" y="1506"/>
                  <a:pt x="1641" y="1504"/>
                </a:cubicBezTo>
                <a:cubicBezTo>
                  <a:pt x="1676" y="1461"/>
                  <a:pt x="1707" y="1414"/>
                  <a:pt x="1734" y="1364"/>
                </a:cubicBezTo>
                <a:cubicBezTo>
                  <a:pt x="1743" y="1348"/>
                  <a:pt x="1751" y="1331"/>
                  <a:pt x="1759" y="1314"/>
                </a:cubicBezTo>
                <a:cubicBezTo>
                  <a:pt x="1761" y="1310"/>
                  <a:pt x="1766" y="1308"/>
                  <a:pt x="1770" y="1310"/>
                </a:cubicBezTo>
                <a:cubicBezTo>
                  <a:pt x="1775" y="1312"/>
                  <a:pt x="1776" y="1317"/>
                  <a:pt x="1775" y="1321"/>
                </a:cubicBezTo>
                <a:cubicBezTo>
                  <a:pt x="1767" y="1338"/>
                  <a:pt x="1758" y="1356"/>
                  <a:pt x="1749" y="1372"/>
                </a:cubicBezTo>
                <a:cubicBezTo>
                  <a:pt x="1722" y="1423"/>
                  <a:pt x="1690" y="1471"/>
                  <a:pt x="1654" y="1515"/>
                </a:cubicBezTo>
                <a:cubicBezTo>
                  <a:pt x="1653" y="1517"/>
                  <a:pt x="1650" y="1518"/>
                  <a:pt x="1648" y="1518"/>
                </a:cubicBezTo>
                <a:close/>
                <a:moveTo>
                  <a:pt x="165" y="1452"/>
                </a:moveTo>
                <a:cubicBezTo>
                  <a:pt x="162" y="1452"/>
                  <a:pt x="159" y="1450"/>
                  <a:pt x="158" y="1448"/>
                </a:cubicBezTo>
                <a:cubicBezTo>
                  <a:pt x="158" y="1448"/>
                  <a:pt x="158" y="1448"/>
                  <a:pt x="158" y="1448"/>
                </a:cubicBezTo>
                <a:cubicBezTo>
                  <a:pt x="158" y="1448"/>
                  <a:pt x="158" y="1448"/>
                  <a:pt x="158" y="1448"/>
                </a:cubicBezTo>
                <a:cubicBezTo>
                  <a:pt x="157" y="1446"/>
                  <a:pt x="156" y="1444"/>
                  <a:pt x="157" y="1441"/>
                </a:cubicBezTo>
                <a:cubicBezTo>
                  <a:pt x="157" y="1439"/>
                  <a:pt x="158" y="1437"/>
                  <a:pt x="160" y="1436"/>
                </a:cubicBezTo>
                <a:cubicBezTo>
                  <a:pt x="164" y="1434"/>
                  <a:pt x="169" y="1435"/>
                  <a:pt x="172" y="1438"/>
                </a:cubicBezTo>
                <a:cubicBezTo>
                  <a:pt x="172" y="1438"/>
                  <a:pt x="172" y="1438"/>
                  <a:pt x="172" y="1438"/>
                </a:cubicBezTo>
                <a:cubicBezTo>
                  <a:pt x="175" y="1442"/>
                  <a:pt x="173" y="1448"/>
                  <a:pt x="170" y="1450"/>
                </a:cubicBezTo>
                <a:cubicBezTo>
                  <a:pt x="168" y="1451"/>
                  <a:pt x="167" y="1452"/>
                  <a:pt x="165" y="1452"/>
                </a:cubicBezTo>
                <a:close/>
                <a:moveTo>
                  <a:pt x="150" y="1428"/>
                </a:moveTo>
                <a:cubicBezTo>
                  <a:pt x="147" y="1428"/>
                  <a:pt x="144" y="1426"/>
                  <a:pt x="142" y="1424"/>
                </a:cubicBezTo>
                <a:cubicBezTo>
                  <a:pt x="132" y="1408"/>
                  <a:pt x="122" y="1391"/>
                  <a:pt x="114" y="1375"/>
                </a:cubicBezTo>
                <a:cubicBezTo>
                  <a:pt x="112" y="1373"/>
                  <a:pt x="112" y="1370"/>
                  <a:pt x="113" y="1368"/>
                </a:cubicBezTo>
                <a:cubicBezTo>
                  <a:pt x="113" y="1366"/>
                  <a:pt x="115" y="1364"/>
                  <a:pt x="117" y="1363"/>
                </a:cubicBezTo>
                <a:cubicBezTo>
                  <a:pt x="121" y="1361"/>
                  <a:pt x="126" y="1362"/>
                  <a:pt x="128" y="1366"/>
                </a:cubicBezTo>
                <a:cubicBezTo>
                  <a:pt x="137" y="1383"/>
                  <a:pt x="147" y="1399"/>
                  <a:pt x="157" y="1415"/>
                </a:cubicBezTo>
                <a:cubicBezTo>
                  <a:pt x="159" y="1419"/>
                  <a:pt x="158" y="1424"/>
                  <a:pt x="154" y="1427"/>
                </a:cubicBezTo>
                <a:cubicBezTo>
                  <a:pt x="153" y="1427"/>
                  <a:pt x="151" y="1428"/>
                  <a:pt x="150" y="1428"/>
                </a:cubicBezTo>
                <a:close/>
                <a:moveTo>
                  <a:pt x="84" y="1303"/>
                </a:moveTo>
                <a:cubicBezTo>
                  <a:pt x="81" y="1303"/>
                  <a:pt x="78" y="1301"/>
                  <a:pt x="76" y="1298"/>
                </a:cubicBezTo>
                <a:cubicBezTo>
                  <a:pt x="70" y="1283"/>
                  <a:pt x="64" y="1267"/>
                  <a:pt x="58" y="1251"/>
                </a:cubicBezTo>
                <a:cubicBezTo>
                  <a:pt x="38" y="1198"/>
                  <a:pt x="23" y="1142"/>
                  <a:pt x="14" y="1086"/>
                </a:cubicBezTo>
                <a:cubicBezTo>
                  <a:pt x="13" y="1084"/>
                  <a:pt x="14" y="1082"/>
                  <a:pt x="15" y="1080"/>
                </a:cubicBezTo>
                <a:cubicBezTo>
                  <a:pt x="16" y="1078"/>
                  <a:pt x="18" y="1077"/>
                  <a:pt x="21" y="1076"/>
                </a:cubicBezTo>
                <a:cubicBezTo>
                  <a:pt x="25" y="1076"/>
                  <a:pt x="30" y="1079"/>
                  <a:pt x="30" y="1083"/>
                </a:cubicBezTo>
                <a:cubicBezTo>
                  <a:pt x="40" y="1138"/>
                  <a:pt x="54" y="1193"/>
                  <a:pt x="74" y="1246"/>
                </a:cubicBezTo>
                <a:cubicBezTo>
                  <a:pt x="79" y="1261"/>
                  <a:pt x="86" y="1276"/>
                  <a:pt x="92" y="1292"/>
                </a:cubicBezTo>
                <a:cubicBezTo>
                  <a:pt x="94" y="1296"/>
                  <a:pt x="92" y="1301"/>
                  <a:pt x="88" y="1303"/>
                </a:cubicBezTo>
                <a:cubicBezTo>
                  <a:pt x="87" y="1303"/>
                  <a:pt x="85" y="1303"/>
                  <a:pt x="84" y="1303"/>
                </a:cubicBezTo>
                <a:close/>
                <a:moveTo>
                  <a:pt x="1778" y="1300"/>
                </a:moveTo>
                <a:cubicBezTo>
                  <a:pt x="1777" y="1300"/>
                  <a:pt x="1776" y="1300"/>
                  <a:pt x="1775" y="1300"/>
                </a:cubicBezTo>
                <a:cubicBezTo>
                  <a:pt x="1771" y="1298"/>
                  <a:pt x="1769" y="1293"/>
                  <a:pt x="1771" y="1289"/>
                </a:cubicBezTo>
                <a:cubicBezTo>
                  <a:pt x="1772" y="1284"/>
                  <a:pt x="1777" y="1282"/>
                  <a:pt x="1782" y="1284"/>
                </a:cubicBezTo>
                <a:cubicBezTo>
                  <a:pt x="1786" y="1286"/>
                  <a:pt x="1788" y="1291"/>
                  <a:pt x="1786" y="1295"/>
                </a:cubicBezTo>
                <a:cubicBezTo>
                  <a:pt x="1785" y="1298"/>
                  <a:pt x="1782" y="1300"/>
                  <a:pt x="1778" y="1300"/>
                </a:cubicBezTo>
                <a:close/>
                <a:moveTo>
                  <a:pt x="1789" y="1274"/>
                </a:moveTo>
                <a:cubicBezTo>
                  <a:pt x="1788" y="1274"/>
                  <a:pt x="1787" y="1274"/>
                  <a:pt x="1786" y="1274"/>
                </a:cubicBezTo>
                <a:cubicBezTo>
                  <a:pt x="1784" y="1273"/>
                  <a:pt x="1782" y="1271"/>
                  <a:pt x="1781" y="1269"/>
                </a:cubicBezTo>
                <a:cubicBezTo>
                  <a:pt x="1780" y="1267"/>
                  <a:pt x="1780" y="1265"/>
                  <a:pt x="1781" y="1263"/>
                </a:cubicBezTo>
                <a:cubicBezTo>
                  <a:pt x="1787" y="1248"/>
                  <a:pt x="1792" y="1234"/>
                  <a:pt x="1797" y="1219"/>
                </a:cubicBezTo>
                <a:cubicBezTo>
                  <a:pt x="1810" y="1181"/>
                  <a:pt x="1820" y="1141"/>
                  <a:pt x="1828" y="1101"/>
                </a:cubicBezTo>
                <a:cubicBezTo>
                  <a:pt x="1831" y="1083"/>
                  <a:pt x="1834" y="1065"/>
                  <a:pt x="1836" y="1046"/>
                </a:cubicBezTo>
                <a:cubicBezTo>
                  <a:pt x="1837" y="1041"/>
                  <a:pt x="1841" y="1038"/>
                  <a:pt x="1846" y="1039"/>
                </a:cubicBezTo>
                <a:cubicBezTo>
                  <a:pt x="1851" y="1039"/>
                  <a:pt x="1854" y="1044"/>
                  <a:pt x="1853" y="1048"/>
                </a:cubicBezTo>
                <a:cubicBezTo>
                  <a:pt x="1851" y="1067"/>
                  <a:pt x="1848" y="1086"/>
                  <a:pt x="1844" y="1105"/>
                </a:cubicBezTo>
                <a:cubicBezTo>
                  <a:pt x="1837" y="1145"/>
                  <a:pt x="1826" y="1185"/>
                  <a:pt x="1813" y="1224"/>
                </a:cubicBezTo>
                <a:cubicBezTo>
                  <a:pt x="1808" y="1239"/>
                  <a:pt x="1803" y="1254"/>
                  <a:pt x="1797" y="1269"/>
                </a:cubicBezTo>
                <a:cubicBezTo>
                  <a:pt x="1797" y="1269"/>
                  <a:pt x="1797" y="1269"/>
                  <a:pt x="1797" y="1269"/>
                </a:cubicBezTo>
                <a:cubicBezTo>
                  <a:pt x="1796" y="1272"/>
                  <a:pt x="1793" y="1274"/>
                  <a:pt x="1789" y="1274"/>
                </a:cubicBezTo>
                <a:close/>
                <a:moveTo>
                  <a:pt x="18" y="1065"/>
                </a:moveTo>
                <a:cubicBezTo>
                  <a:pt x="13" y="1065"/>
                  <a:pt x="10" y="1062"/>
                  <a:pt x="9" y="1058"/>
                </a:cubicBezTo>
                <a:cubicBezTo>
                  <a:pt x="9" y="1056"/>
                  <a:pt x="10" y="1053"/>
                  <a:pt x="11" y="1052"/>
                </a:cubicBezTo>
                <a:cubicBezTo>
                  <a:pt x="12" y="1050"/>
                  <a:pt x="14" y="1049"/>
                  <a:pt x="16" y="1048"/>
                </a:cubicBezTo>
                <a:cubicBezTo>
                  <a:pt x="21" y="1048"/>
                  <a:pt x="25" y="1051"/>
                  <a:pt x="26" y="1056"/>
                </a:cubicBezTo>
                <a:cubicBezTo>
                  <a:pt x="26" y="1058"/>
                  <a:pt x="26" y="1060"/>
                  <a:pt x="24" y="1062"/>
                </a:cubicBezTo>
                <a:cubicBezTo>
                  <a:pt x="23" y="1064"/>
                  <a:pt x="21" y="1065"/>
                  <a:pt x="19" y="1065"/>
                </a:cubicBezTo>
                <a:cubicBezTo>
                  <a:pt x="18" y="1065"/>
                  <a:pt x="18" y="1065"/>
                  <a:pt x="18" y="1065"/>
                </a:cubicBezTo>
                <a:close/>
                <a:moveTo>
                  <a:pt x="14" y="1037"/>
                </a:moveTo>
                <a:cubicBezTo>
                  <a:pt x="10" y="1037"/>
                  <a:pt x="6" y="1034"/>
                  <a:pt x="6" y="1030"/>
                </a:cubicBezTo>
                <a:cubicBezTo>
                  <a:pt x="4" y="1011"/>
                  <a:pt x="2" y="992"/>
                  <a:pt x="1" y="973"/>
                </a:cubicBezTo>
                <a:cubicBezTo>
                  <a:pt x="1" y="965"/>
                  <a:pt x="1" y="956"/>
                  <a:pt x="1" y="949"/>
                </a:cubicBezTo>
                <a:cubicBezTo>
                  <a:pt x="1" y="943"/>
                  <a:pt x="0" y="937"/>
                  <a:pt x="0" y="931"/>
                </a:cubicBezTo>
                <a:cubicBezTo>
                  <a:pt x="0" y="888"/>
                  <a:pt x="4" y="845"/>
                  <a:pt x="9" y="802"/>
                </a:cubicBezTo>
                <a:cubicBezTo>
                  <a:pt x="10" y="797"/>
                  <a:pt x="15" y="794"/>
                  <a:pt x="19" y="795"/>
                </a:cubicBezTo>
                <a:cubicBezTo>
                  <a:pt x="21" y="795"/>
                  <a:pt x="23" y="796"/>
                  <a:pt x="25" y="798"/>
                </a:cubicBezTo>
                <a:cubicBezTo>
                  <a:pt x="26" y="800"/>
                  <a:pt x="27" y="802"/>
                  <a:pt x="26" y="804"/>
                </a:cubicBezTo>
                <a:cubicBezTo>
                  <a:pt x="20" y="846"/>
                  <a:pt x="17" y="889"/>
                  <a:pt x="17" y="931"/>
                </a:cubicBezTo>
                <a:cubicBezTo>
                  <a:pt x="17" y="937"/>
                  <a:pt x="17" y="943"/>
                  <a:pt x="18" y="948"/>
                </a:cubicBezTo>
                <a:cubicBezTo>
                  <a:pt x="18" y="956"/>
                  <a:pt x="18" y="964"/>
                  <a:pt x="18" y="972"/>
                </a:cubicBezTo>
                <a:cubicBezTo>
                  <a:pt x="19" y="990"/>
                  <a:pt x="21" y="1009"/>
                  <a:pt x="23" y="1028"/>
                </a:cubicBezTo>
                <a:cubicBezTo>
                  <a:pt x="23" y="1032"/>
                  <a:pt x="20" y="1037"/>
                  <a:pt x="15" y="1037"/>
                </a:cubicBezTo>
                <a:cubicBezTo>
                  <a:pt x="15" y="1037"/>
                  <a:pt x="14" y="1037"/>
                  <a:pt x="14" y="1037"/>
                </a:cubicBezTo>
                <a:close/>
                <a:moveTo>
                  <a:pt x="1848" y="1027"/>
                </a:moveTo>
                <a:cubicBezTo>
                  <a:pt x="1848" y="1027"/>
                  <a:pt x="1847" y="1027"/>
                  <a:pt x="1847" y="1027"/>
                </a:cubicBezTo>
                <a:cubicBezTo>
                  <a:pt x="1843" y="1027"/>
                  <a:pt x="1839" y="1023"/>
                  <a:pt x="1840" y="1018"/>
                </a:cubicBezTo>
                <a:cubicBezTo>
                  <a:pt x="1840" y="1013"/>
                  <a:pt x="1844" y="1010"/>
                  <a:pt x="1849" y="1011"/>
                </a:cubicBezTo>
                <a:cubicBezTo>
                  <a:pt x="1854" y="1011"/>
                  <a:pt x="1857" y="1015"/>
                  <a:pt x="1856" y="1020"/>
                </a:cubicBezTo>
                <a:cubicBezTo>
                  <a:pt x="1856" y="1024"/>
                  <a:pt x="1852" y="1027"/>
                  <a:pt x="1848" y="1027"/>
                </a:cubicBezTo>
                <a:close/>
                <a:moveTo>
                  <a:pt x="1850" y="999"/>
                </a:moveTo>
                <a:cubicBezTo>
                  <a:pt x="1850" y="999"/>
                  <a:pt x="1850" y="999"/>
                  <a:pt x="1850" y="999"/>
                </a:cubicBezTo>
                <a:cubicBezTo>
                  <a:pt x="1848" y="999"/>
                  <a:pt x="1845" y="998"/>
                  <a:pt x="1844" y="996"/>
                </a:cubicBezTo>
                <a:cubicBezTo>
                  <a:pt x="1842" y="995"/>
                  <a:pt x="1842" y="992"/>
                  <a:pt x="1842" y="990"/>
                </a:cubicBezTo>
                <a:cubicBezTo>
                  <a:pt x="1843" y="970"/>
                  <a:pt x="1844" y="950"/>
                  <a:pt x="1844" y="930"/>
                </a:cubicBezTo>
                <a:cubicBezTo>
                  <a:pt x="1844" y="910"/>
                  <a:pt x="1843" y="890"/>
                  <a:pt x="1842" y="871"/>
                </a:cubicBezTo>
                <a:cubicBezTo>
                  <a:pt x="1841" y="854"/>
                  <a:pt x="1839" y="838"/>
                  <a:pt x="1838" y="822"/>
                </a:cubicBezTo>
                <a:cubicBezTo>
                  <a:pt x="1835" y="804"/>
                  <a:pt x="1833" y="785"/>
                  <a:pt x="1829" y="767"/>
                </a:cubicBezTo>
                <a:cubicBezTo>
                  <a:pt x="1829" y="765"/>
                  <a:pt x="1829" y="762"/>
                  <a:pt x="1831" y="761"/>
                </a:cubicBezTo>
                <a:cubicBezTo>
                  <a:pt x="1832" y="759"/>
                  <a:pt x="1834" y="757"/>
                  <a:pt x="1836" y="757"/>
                </a:cubicBezTo>
                <a:cubicBezTo>
                  <a:pt x="1841" y="756"/>
                  <a:pt x="1845" y="759"/>
                  <a:pt x="1846" y="764"/>
                </a:cubicBezTo>
                <a:cubicBezTo>
                  <a:pt x="1849" y="783"/>
                  <a:pt x="1852" y="802"/>
                  <a:pt x="1854" y="820"/>
                </a:cubicBezTo>
                <a:cubicBezTo>
                  <a:pt x="1856" y="837"/>
                  <a:pt x="1858" y="853"/>
                  <a:pt x="1859" y="869"/>
                </a:cubicBezTo>
                <a:cubicBezTo>
                  <a:pt x="1860" y="889"/>
                  <a:pt x="1861" y="910"/>
                  <a:pt x="1861" y="930"/>
                </a:cubicBezTo>
                <a:cubicBezTo>
                  <a:pt x="1861" y="950"/>
                  <a:pt x="1860" y="971"/>
                  <a:pt x="1859" y="991"/>
                </a:cubicBezTo>
                <a:cubicBezTo>
                  <a:pt x="1859" y="996"/>
                  <a:pt x="1855" y="999"/>
                  <a:pt x="1850" y="999"/>
                </a:cubicBezTo>
                <a:close/>
                <a:moveTo>
                  <a:pt x="22" y="784"/>
                </a:moveTo>
                <a:cubicBezTo>
                  <a:pt x="22" y="784"/>
                  <a:pt x="21" y="784"/>
                  <a:pt x="21" y="783"/>
                </a:cubicBezTo>
                <a:cubicBezTo>
                  <a:pt x="16" y="783"/>
                  <a:pt x="13" y="778"/>
                  <a:pt x="14" y="774"/>
                </a:cubicBezTo>
                <a:cubicBezTo>
                  <a:pt x="14" y="773"/>
                  <a:pt x="14" y="773"/>
                  <a:pt x="14" y="773"/>
                </a:cubicBezTo>
                <a:cubicBezTo>
                  <a:pt x="15" y="769"/>
                  <a:pt x="19" y="766"/>
                  <a:pt x="24" y="767"/>
                </a:cubicBezTo>
                <a:cubicBezTo>
                  <a:pt x="26" y="767"/>
                  <a:pt x="28" y="768"/>
                  <a:pt x="29" y="770"/>
                </a:cubicBezTo>
                <a:cubicBezTo>
                  <a:pt x="30" y="772"/>
                  <a:pt x="31" y="774"/>
                  <a:pt x="31" y="776"/>
                </a:cubicBezTo>
                <a:cubicBezTo>
                  <a:pt x="31" y="776"/>
                  <a:pt x="31" y="776"/>
                  <a:pt x="31" y="776"/>
                </a:cubicBezTo>
                <a:cubicBezTo>
                  <a:pt x="31" y="777"/>
                  <a:pt x="31" y="777"/>
                  <a:pt x="31" y="777"/>
                </a:cubicBezTo>
                <a:cubicBezTo>
                  <a:pt x="30" y="781"/>
                  <a:pt x="26" y="784"/>
                  <a:pt x="22" y="784"/>
                </a:cubicBezTo>
                <a:close/>
                <a:moveTo>
                  <a:pt x="27" y="756"/>
                </a:moveTo>
                <a:cubicBezTo>
                  <a:pt x="27" y="756"/>
                  <a:pt x="26" y="756"/>
                  <a:pt x="26" y="756"/>
                </a:cubicBezTo>
                <a:cubicBezTo>
                  <a:pt x="21" y="755"/>
                  <a:pt x="18" y="750"/>
                  <a:pt x="19" y="746"/>
                </a:cubicBezTo>
                <a:cubicBezTo>
                  <a:pt x="23" y="727"/>
                  <a:pt x="27" y="708"/>
                  <a:pt x="32" y="690"/>
                </a:cubicBezTo>
                <a:cubicBezTo>
                  <a:pt x="41" y="658"/>
                  <a:pt x="51" y="627"/>
                  <a:pt x="63" y="596"/>
                </a:cubicBezTo>
                <a:cubicBezTo>
                  <a:pt x="71" y="574"/>
                  <a:pt x="81" y="551"/>
                  <a:pt x="91" y="530"/>
                </a:cubicBezTo>
                <a:cubicBezTo>
                  <a:pt x="91" y="529"/>
                  <a:pt x="91" y="529"/>
                  <a:pt x="91" y="529"/>
                </a:cubicBezTo>
                <a:cubicBezTo>
                  <a:pt x="93" y="525"/>
                  <a:pt x="99" y="524"/>
                  <a:pt x="103" y="526"/>
                </a:cubicBezTo>
                <a:cubicBezTo>
                  <a:pt x="107" y="528"/>
                  <a:pt x="109" y="533"/>
                  <a:pt x="107" y="537"/>
                </a:cubicBezTo>
                <a:cubicBezTo>
                  <a:pt x="96" y="558"/>
                  <a:pt x="87" y="580"/>
                  <a:pt x="78" y="602"/>
                </a:cubicBezTo>
                <a:cubicBezTo>
                  <a:pt x="67" y="632"/>
                  <a:pt x="57" y="663"/>
                  <a:pt x="49" y="694"/>
                </a:cubicBezTo>
                <a:cubicBezTo>
                  <a:pt x="49" y="694"/>
                  <a:pt x="49" y="695"/>
                  <a:pt x="49" y="695"/>
                </a:cubicBezTo>
                <a:cubicBezTo>
                  <a:pt x="44" y="713"/>
                  <a:pt x="39" y="731"/>
                  <a:pt x="36" y="749"/>
                </a:cubicBezTo>
                <a:cubicBezTo>
                  <a:pt x="35" y="753"/>
                  <a:pt x="31" y="756"/>
                  <a:pt x="27" y="756"/>
                </a:cubicBezTo>
                <a:close/>
                <a:moveTo>
                  <a:pt x="1832" y="746"/>
                </a:moveTo>
                <a:cubicBezTo>
                  <a:pt x="1828" y="746"/>
                  <a:pt x="1825" y="743"/>
                  <a:pt x="1824" y="739"/>
                </a:cubicBezTo>
                <a:cubicBezTo>
                  <a:pt x="1823" y="735"/>
                  <a:pt x="1826" y="730"/>
                  <a:pt x="1830" y="729"/>
                </a:cubicBezTo>
                <a:cubicBezTo>
                  <a:pt x="1835" y="728"/>
                  <a:pt x="1839" y="731"/>
                  <a:pt x="1840" y="736"/>
                </a:cubicBezTo>
                <a:cubicBezTo>
                  <a:pt x="1841" y="740"/>
                  <a:pt x="1838" y="745"/>
                  <a:pt x="1834" y="746"/>
                </a:cubicBezTo>
                <a:cubicBezTo>
                  <a:pt x="1833" y="746"/>
                  <a:pt x="1833" y="746"/>
                  <a:pt x="1832" y="746"/>
                </a:cubicBezTo>
                <a:close/>
                <a:moveTo>
                  <a:pt x="1826" y="719"/>
                </a:moveTo>
                <a:cubicBezTo>
                  <a:pt x="1822" y="719"/>
                  <a:pt x="1818" y="716"/>
                  <a:pt x="1817" y="712"/>
                </a:cubicBezTo>
                <a:cubicBezTo>
                  <a:pt x="1804" y="658"/>
                  <a:pt x="1786" y="605"/>
                  <a:pt x="1763" y="553"/>
                </a:cubicBezTo>
                <a:cubicBezTo>
                  <a:pt x="1759" y="546"/>
                  <a:pt x="1756" y="538"/>
                  <a:pt x="1752" y="531"/>
                </a:cubicBezTo>
                <a:cubicBezTo>
                  <a:pt x="1747" y="522"/>
                  <a:pt x="1743" y="512"/>
                  <a:pt x="1738" y="503"/>
                </a:cubicBezTo>
                <a:cubicBezTo>
                  <a:pt x="1736" y="499"/>
                  <a:pt x="1737" y="494"/>
                  <a:pt x="1741" y="492"/>
                </a:cubicBezTo>
                <a:cubicBezTo>
                  <a:pt x="1745" y="490"/>
                  <a:pt x="1751" y="491"/>
                  <a:pt x="1753" y="495"/>
                </a:cubicBezTo>
                <a:cubicBezTo>
                  <a:pt x="1758" y="504"/>
                  <a:pt x="1763" y="514"/>
                  <a:pt x="1767" y="524"/>
                </a:cubicBezTo>
                <a:cubicBezTo>
                  <a:pt x="1771" y="531"/>
                  <a:pt x="1775" y="539"/>
                  <a:pt x="1778" y="546"/>
                </a:cubicBezTo>
                <a:cubicBezTo>
                  <a:pt x="1802" y="598"/>
                  <a:pt x="1820" y="653"/>
                  <a:pt x="1834" y="708"/>
                </a:cubicBezTo>
                <a:cubicBezTo>
                  <a:pt x="1835" y="710"/>
                  <a:pt x="1834" y="713"/>
                  <a:pt x="1833" y="715"/>
                </a:cubicBezTo>
                <a:cubicBezTo>
                  <a:pt x="1832" y="716"/>
                  <a:pt x="1830" y="718"/>
                  <a:pt x="1828" y="718"/>
                </a:cubicBezTo>
                <a:cubicBezTo>
                  <a:pt x="1827" y="719"/>
                  <a:pt x="1826" y="719"/>
                  <a:pt x="1826" y="719"/>
                </a:cubicBezTo>
                <a:close/>
                <a:moveTo>
                  <a:pt x="112" y="516"/>
                </a:moveTo>
                <a:cubicBezTo>
                  <a:pt x="110" y="516"/>
                  <a:pt x="109" y="516"/>
                  <a:pt x="108" y="515"/>
                </a:cubicBezTo>
                <a:cubicBezTo>
                  <a:pt x="106" y="514"/>
                  <a:pt x="104" y="513"/>
                  <a:pt x="103" y="510"/>
                </a:cubicBezTo>
                <a:cubicBezTo>
                  <a:pt x="103" y="508"/>
                  <a:pt x="103" y="506"/>
                  <a:pt x="104" y="504"/>
                </a:cubicBezTo>
                <a:cubicBezTo>
                  <a:pt x="104" y="504"/>
                  <a:pt x="104" y="504"/>
                  <a:pt x="104" y="504"/>
                </a:cubicBezTo>
                <a:cubicBezTo>
                  <a:pt x="104" y="504"/>
                  <a:pt x="104" y="504"/>
                  <a:pt x="104" y="504"/>
                </a:cubicBezTo>
                <a:cubicBezTo>
                  <a:pt x="106" y="500"/>
                  <a:pt x="111" y="498"/>
                  <a:pt x="115" y="500"/>
                </a:cubicBezTo>
                <a:cubicBezTo>
                  <a:pt x="120" y="502"/>
                  <a:pt x="121" y="508"/>
                  <a:pt x="119" y="512"/>
                </a:cubicBezTo>
                <a:cubicBezTo>
                  <a:pt x="118" y="515"/>
                  <a:pt x="115" y="516"/>
                  <a:pt x="112" y="516"/>
                </a:cubicBezTo>
                <a:close/>
                <a:moveTo>
                  <a:pt x="125" y="491"/>
                </a:moveTo>
                <a:cubicBezTo>
                  <a:pt x="123" y="491"/>
                  <a:pt x="122" y="491"/>
                  <a:pt x="121" y="490"/>
                </a:cubicBezTo>
                <a:cubicBezTo>
                  <a:pt x="117" y="488"/>
                  <a:pt x="115" y="483"/>
                  <a:pt x="117" y="479"/>
                </a:cubicBezTo>
                <a:cubicBezTo>
                  <a:pt x="127" y="462"/>
                  <a:pt x="137" y="446"/>
                  <a:pt x="147" y="430"/>
                </a:cubicBezTo>
                <a:cubicBezTo>
                  <a:pt x="177" y="381"/>
                  <a:pt x="213" y="336"/>
                  <a:pt x="251" y="295"/>
                </a:cubicBezTo>
                <a:cubicBezTo>
                  <a:pt x="255" y="291"/>
                  <a:pt x="260" y="291"/>
                  <a:pt x="263" y="294"/>
                </a:cubicBezTo>
                <a:cubicBezTo>
                  <a:pt x="267" y="297"/>
                  <a:pt x="267" y="303"/>
                  <a:pt x="264" y="306"/>
                </a:cubicBezTo>
                <a:cubicBezTo>
                  <a:pt x="226" y="347"/>
                  <a:pt x="191" y="391"/>
                  <a:pt x="161" y="439"/>
                </a:cubicBezTo>
                <a:cubicBezTo>
                  <a:pt x="161" y="439"/>
                  <a:pt x="161" y="439"/>
                  <a:pt x="161" y="439"/>
                </a:cubicBezTo>
                <a:cubicBezTo>
                  <a:pt x="151" y="454"/>
                  <a:pt x="141" y="471"/>
                  <a:pt x="132" y="487"/>
                </a:cubicBezTo>
                <a:cubicBezTo>
                  <a:pt x="131" y="490"/>
                  <a:pt x="128" y="491"/>
                  <a:pt x="125" y="491"/>
                </a:cubicBezTo>
                <a:close/>
                <a:moveTo>
                  <a:pt x="1732" y="483"/>
                </a:moveTo>
                <a:cubicBezTo>
                  <a:pt x="1729" y="483"/>
                  <a:pt x="1726" y="481"/>
                  <a:pt x="1724" y="479"/>
                </a:cubicBezTo>
                <a:cubicBezTo>
                  <a:pt x="1722" y="475"/>
                  <a:pt x="1724" y="469"/>
                  <a:pt x="1728" y="467"/>
                </a:cubicBezTo>
                <a:cubicBezTo>
                  <a:pt x="1731" y="465"/>
                  <a:pt x="1737" y="466"/>
                  <a:pt x="1739" y="470"/>
                </a:cubicBezTo>
                <a:cubicBezTo>
                  <a:pt x="1741" y="474"/>
                  <a:pt x="1740" y="479"/>
                  <a:pt x="1736" y="482"/>
                </a:cubicBezTo>
                <a:cubicBezTo>
                  <a:pt x="1735" y="483"/>
                  <a:pt x="1733" y="483"/>
                  <a:pt x="1732" y="483"/>
                </a:cubicBezTo>
                <a:close/>
                <a:moveTo>
                  <a:pt x="1717" y="459"/>
                </a:moveTo>
                <a:cubicBezTo>
                  <a:pt x="1717" y="459"/>
                  <a:pt x="1717" y="459"/>
                  <a:pt x="1717" y="459"/>
                </a:cubicBezTo>
                <a:cubicBezTo>
                  <a:pt x="1714" y="459"/>
                  <a:pt x="1712" y="457"/>
                  <a:pt x="1710" y="454"/>
                </a:cubicBezTo>
                <a:cubicBezTo>
                  <a:pt x="1681" y="407"/>
                  <a:pt x="1647" y="361"/>
                  <a:pt x="1610" y="320"/>
                </a:cubicBezTo>
                <a:cubicBezTo>
                  <a:pt x="1598" y="306"/>
                  <a:pt x="1585" y="292"/>
                  <a:pt x="1571" y="279"/>
                </a:cubicBezTo>
                <a:cubicBezTo>
                  <a:pt x="1570" y="278"/>
                  <a:pt x="1569" y="276"/>
                  <a:pt x="1569" y="273"/>
                </a:cubicBezTo>
                <a:cubicBezTo>
                  <a:pt x="1569" y="271"/>
                  <a:pt x="1570" y="269"/>
                  <a:pt x="1571" y="267"/>
                </a:cubicBezTo>
                <a:cubicBezTo>
                  <a:pt x="1574" y="264"/>
                  <a:pt x="1580" y="264"/>
                  <a:pt x="1583" y="267"/>
                </a:cubicBezTo>
                <a:cubicBezTo>
                  <a:pt x="1597" y="280"/>
                  <a:pt x="1610" y="294"/>
                  <a:pt x="1623" y="308"/>
                </a:cubicBezTo>
                <a:cubicBezTo>
                  <a:pt x="1661" y="351"/>
                  <a:pt x="1695" y="397"/>
                  <a:pt x="1725" y="446"/>
                </a:cubicBezTo>
                <a:cubicBezTo>
                  <a:pt x="1726" y="448"/>
                  <a:pt x="1726" y="450"/>
                  <a:pt x="1726" y="452"/>
                </a:cubicBezTo>
                <a:cubicBezTo>
                  <a:pt x="1725" y="454"/>
                  <a:pt x="1724" y="456"/>
                  <a:pt x="1722" y="457"/>
                </a:cubicBezTo>
                <a:cubicBezTo>
                  <a:pt x="1720" y="458"/>
                  <a:pt x="1719" y="459"/>
                  <a:pt x="1717" y="459"/>
                </a:cubicBezTo>
                <a:close/>
                <a:moveTo>
                  <a:pt x="277" y="289"/>
                </a:moveTo>
                <a:cubicBezTo>
                  <a:pt x="275" y="289"/>
                  <a:pt x="273" y="288"/>
                  <a:pt x="271" y="286"/>
                </a:cubicBezTo>
                <a:cubicBezTo>
                  <a:pt x="270" y="284"/>
                  <a:pt x="269" y="282"/>
                  <a:pt x="269" y="280"/>
                </a:cubicBezTo>
                <a:cubicBezTo>
                  <a:pt x="269" y="278"/>
                  <a:pt x="270" y="276"/>
                  <a:pt x="271" y="274"/>
                </a:cubicBezTo>
                <a:cubicBezTo>
                  <a:pt x="274" y="271"/>
                  <a:pt x="280" y="271"/>
                  <a:pt x="283" y="274"/>
                </a:cubicBezTo>
                <a:cubicBezTo>
                  <a:pt x="285" y="276"/>
                  <a:pt x="286" y="278"/>
                  <a:pt x="286" y="280"/>
                </a:cubicBezTo>
                <a:cubicBezTo>
                  <a:pt x="286" y="282"/>
                  <a:pt x="285" y="284"/>
                  <a:pt x="284" y="286"/>
                </a:cubicBezTo>
                <a:cubicBezTo>
                  <a:pt x="284" y="286"/>
                  <a:pt x="284" y="286"/>
                  <a:pt x="284" y="286"/>
                </a:cubicBezTo>
                <a:cubicBezTo>
                  <a:pt x="283" y="286"/>
                  <a:pt x="283" y="286"/>
                  <a:pt x="283" y="286"/>
                </a:cubicBezTo>
                <a:cubicBezTo>
                  <a:pt x="282" y="288"/>
                  <a:pt x="280" y="289"/>
                  <a:pt x="277" y="289"/>
                </a:cubicBezTo>
                <a:close/>
                <a:moveTo>
                  <a:pt x="298" y="269"/>
                </a:moveTo>
                <a:cubicBezTo>
                  <a:pt x="295" y="269"/>
                  <a:pt x="293" y="268"/>
                  <a:pt x="291" y="266"/>
                </a:cubicBezTo>
                <a:cubicBezTo>
                  <a:pt x="288" y="263"/>
                  <a:pt x="288" y="257"/>
                  <a:pt x="292" y="254"/>
                </a:cubicBezTo>
                <a:cubicBezTo>
                  <a:pt x="305" y="241"/>
                  <a:pt x="320" y="229"/>
                  <a:pt x="334" y="216"/>
                </a:cubicBezTo>
                <a:cubicBezTo>
                  <a:pt x="334" y="216"/>
                  <a:pt x="334" y="216"/>
                  <a:pt x="334" y="216"/>
                </a:cubicBezTo>
                <a:cubicBezTo>
                  <a:pt x="335" y="216"/>
                  <a:pt x="335" y="216"/>
                  <a:pt x="335" y="216"/>
                </a:cubicBezTo>
                <a:cubicBezTo>
                  <a:pt x="378" y="180"/>
                  <a:pt x="426" y="147"/>
                  <a:pt x="475" y="119"/>
                </a:cubicBezTo>
                <a:cubicBezTo>
                  <a:pt x="479" y="117"/>
                  <a:pt x="485" y="119"/>
                  <a:pt x="487" y="123"/>
                </a:cubicBezTo>
                <a:cubicBezTo>
                  <a:pt x="488" y="125"/>
                  <a:pt x="488" y="127"/>
                  <a:pt x="488" y="129"/>
                </a:cubicBezTo>
                <a:cubicBezTo>
                  <a:pt x="487" y="131"/>
                  <a:pt x="486" y="133"/>
                  <a:pt x="484" y="134"/>
                </a:cubicBezTo>
                <a:cubicBezTo>
                  <a:pt x="435" y="162"/>
                  <a:pt x="388" y="194"/>
                  <a:pt x="345" y="229"/>
                </a:cubicBezTo>
                <a:cubicBezTo>
                  <a:pt x="331" y="241"/>
                  <a:pt x="317" y="254"/>
                  <a:pt x="303" y="266"/>
                </a:cubicBezTo>
                <a:cubicBezTo>
                  <a:pt x="302" y="268"/>
                  <a:pt x="300" y="269"/>
                  <a:pt x="298" y="269"/>
                </a:cubicBezTo>
                <a:close/>
                <a:moveTo>
                  <a:pt x="1557" y="262"/>
                </a:moveTo>
                <a:cubicBezTo>
                  <a:pt x="1555" y="262"/>
                  <a:pt x="1553" y="261"/>
                  <a:pt x="1551" y="260"/>
                </a:cubicBezTo>
                <a:cubicBezTo>
                  <a:pt x="1549" y="258"/>
                  <a:pt x="1548" y="256"/>
                  <a:pt x="1548" y="254"/>
                </a:cubicBezTo>
                <a:cubicBezTo>
                  <a:pt x="1548" y="252"/>
                  <a:pt x="1549" y="250"/>
                  <a:pt x="1550" y="248"/>
                </a:cubicBezTo>
                <a:cubicBezTo>
                  <a:pt x="1554" y="245"/>
                  <a:pt x="1559" y="244"/>
                  <a:pt x="1562" y="247"/>
                </a:cubicBezTo>
                <a:cubicBezTo>
                  <a:pt x="1566" y="251"/>
                  <a:pt x="1566" y="256"/>
                  <a:pt x="1563" y="259"/>
                </a:cubicBezTo>
                <a:cubicBezTo>
                  <a:pt x="1561" y="261"/>
                  <a:pt x="1559" y="262"/>
                  <a:pt x="1557" y="262"/>
                </a:cubicBezTo>
                <a:close/>
                <a:moveTo>
                  <a:pt x="1536" y="243"/>
                </a:moveTo>
                <a:cubicBezTo>
                  <a:pt x="1534" y="243"/>
                  <a:pt x="1532" y="243"/>
                  <a:pt x="1530" y="241"/>
                </a:cubicBezTo>
                <a:cubicBezTo>
                  <a:pt x="1488" y="205"/>
                  <a:pt x="1442" y="172"/>
                  <a:pt x="1394" y="143"/>
                </a:cubicBezTo>
                <a:cubicBezTo>
                  <a:pt x="1378" y="134"/>
                  <a:pt x="1361" y="125"/>
                  <a:pt x="1345" y="116"/>
                </a:cubicBezTo>
                <a:cubicBezTo>
                  <a:pt x="1340" y="114"/>
                  <a:pt x="1339" y="109"/>
                  <a:pt x="1341" y="105"/>
                </a:cubicBezTo>
                <a:cubicBezTo>
                  <a:pt x="1343" y="101"/>
                  <a:pt x="1348" y="99"/>
                  <a:pt x="1352" y="101"/>
                </a:cubicBezTo>
                <a:cubicBezTo>
                  <a:pt x="1369" y="110"/>
                  <a:pt x="1386" y="119"/>
                  <a:pt x="1402" y="129"/>
                </a:cubicBezTo>
                <a:cubicBezTo>
                  <a:pt x="1402" y="129"/>
                  <a:pt x="1402" y="129"/>
                  <a:pt x="1402" y="129"/>
                </a:cubicBezTo>
                <a:cubicBezTo>
                  <a:pt x="1402" y="129"/>
                  <a:pt x="1402" y="129"/>
                  <a:pt x="1403" y="129"/>
                </a:cubicBezTo>
                <a:cubicBezTo>
                  <a:pt x="1403" y="129"/>
                  <a:pt x="1403" y="129"/>
                  <a:pt x="1403" y="129"/>
                </a:cubicBezTo>
                <a:cubicBezTo>
                  <a:pt x="1452" y="158"/>
                  <a:pt x="1498" y="191"/>
                  <a:pt x="1541" y="228"/>
                </a:cubicBezTo>
                <a:cubicBezTo>
                  <a:pt x="1543" y="230"/>
                  <a:pt x="1544" y="232"/>
                  <a:pt x="1544" y="234"/>
                </a:cubicBezTo>
                <a:cubicBezTo>
                  <a:pt x="1544" y="236"/>
                  <a:pt x="1544" y="239"/>
                  <a:pt x="1542" y="240"/>
                </a:cubicBezTo>
                <a:cubicBezTo>
                  <a:pt x="1540" y="242"/>
                  <a:pt x="1538" y="243"/>
                  <a:pt x="1536" y="243"/>
                </a:cubicBezTo>
                <a:close/>
                <a:moveTo>
                  <a:pt x="504" y="122"/>
                </a:moveTo>
                <a:cubicBezTo>
                  <a:pt x="501" y="122"/>
                  <a:pt x="498" y="120"/>
                  <a:pt x="497" y="117"/>
                </a:cubicBezTo>
                <a:cubicBezTo>
                  <a:pt x="496" y="115"/>
                  <a:pt x="496" y="113"/>
                  <a:pt x="496" y="111"/>
                </a:cubicBezTo>
                <a:cubicBezTo>
                  <a:pt x="497" y="109"/>
                  <a:pt x="498" y="107"/>
                  <a:pt x="500" y="106"/>
                </a:cubicBezTo>
                <a:cubicBezTo>
                  <a:pt x="505" y="104"/>
                  <a:pt x="510" y="105"/>
                  <a:pt x="512" y="109"/>
                </a:cubicBezTo>
                <a:cubicBezTo>
                  <a:pt x="513" y="111"/>
                  <a:pt x="513" y="114"/>
                  <a:pt x="512" y="116"/>
                </a:cubicBezTo>
                <a:cubicBezTo>
                  <a:pt x="512" y="118"/>
                  <a:pt x="510" y="120"/>
                  <a:pt x="508" y="121"/>
                </a:cubicBezTo>
                <a:cubicBezTo>
                  <a:pt x="507" y="121"/>
                  <a:pt x="506" y="122"/>
                  <a:pt x="504" y="122"/>
                </a:cubicBezTo>
                <a:close/>
                <a:moveTo>
                  <a:pt x="530" y="109"/>
                </a:moveTo>
                <a:cubicBezTo>
                  <a:pt x="526" y="109"/>
                  <a:pt x="523" y="107"/>
                  <a:pt x="522" y="104"/>
                </a:cubicBezTo>
                <a:cubicBezTo>
                  <a:pt x="521" y="102"/>
                  <a:pt x="521" y="100"/>
                  <a:pt x="522" y="98"/>
                </a:cubicBezTo>
                <a:cubicBezTo>
                  <a:pt x="522" y="96"/>
                  <a:pt x="524" y="94"/>
                  <a:pt x="526" y="93"/>
                </a:cubicBezTo>
                <a:cubicBezTo>
                  <a:pt x="532" y="90"/>
                  <a:pt x="537" y="88"/>
                  <a:pt x="543" y="85"/>
                </a:cubicBezTo>
                <a:cubicBezTo>
                  <a:pt x="555" y="80"/>
                  <a:pt x="566" y="74"/>
                  <a:pt x="578" y="70"/>
                </a:cubicBezTo>
                <a:cubicBezTo>
                  <a:pt x="631" y="48"/>
                  <a:pt x="686" y="31"/>
                  <a:pt x="742" y="19"/>
                </a:cubicBezTo>
                <a:cubicBezTo>
                  <a:pt x="746" y="19"/>
                  <a:pt x="751" y="22"/>
                  <a:pt x="752" y="26"/>
                </a:cubicBezTo>
                <a:cubicBezTo>
                  <a:pt x="753" y="31"/>
                  <a:pt x="750" y="35"/>
                  <a:pt x="745" y="36"/>
                </a:cubicBezTo>
                <a:cubicBezTo>
                  <a:pt x="690" y="48"/>
                  <a:pt x="636" y="64"/>
                  <a:pt x="585" y="85"/>
                </a:cubicBezTo>
                <a:cubicBezTo>
                  <a:pt x="573" y="90"/>
                  <a:pt x="562" y="95"/>
                  <a:pt x="550" y="100"/>
                </a:cubicBezTo>
                <a:cubicBezTo>
                  <a:pt x="544" y="103"/>
                  <a:pt x="539" y="106"/>
                  <a:pt x="533" y="108"/>
                </a:cubicBezTo>
                <a:cubicBezTo>
                  <a:pt x="532" y="109"/>
                  <a:pt x="531" y="109"/>
                  <a:pt x="530" y="109"/>
                </a:cubicBezTo>
                <a:close/>
                <a:moveTo>
                  <a:pt x="1323" y="105"/>
                </a:moveTo>
                <a:cubicBezTo>
                  <a:pt x="1322" y="105"/>
                  <a:pt x="1321" y="105"/>
                  <a:pt x="1319" y="104"/>
                </a:cubicBezTo>
                <a:cubicBezTo>
                  <a:pt x="1317" y="103"/>
                  <a:pt x="1316" y="101"/>
                  <a:pt x="1315" y="99"/>
                </a:cubicBezTo>
                <a:cubicBezTo>
                  <a:pt x="1314" y="97"/>
                  <a:pt x="1314" y="95"/>
                  <a:pt x="1315" y="93"/>
                </a:cubicBezTo>
                <a:cubicBezTo>
                  <a:pt x="1317" y="89"/>
                  <a:pt x="1322" y="87"/>
                  <a:pt x="1327" y="89"/>
                </a:cubicBezTo>
                <a:cubicBezTo>
                  <a:pt x="1331" y="91"/>
                  <a:pt x="1333" y="96"/>
                  <a:pt x="1331" y="100"/>
                </a:cubicBezTo>
                <a:cubicBezTo>
                  <a:pt x="1329" y="103"/>
                  <a:pt x="1326" y="105"/>
                  <a:pt x="1323" y="105"/>
                </a:cubicBezTo>
                <a:close/>
                <a:moveTo>
                  <a:pt x="1297" y="93"/>
                </a:moveTo>
                <a:cubicBezTo>
                  <a:pt x="1296" y="93"/>
                  <a:pt x="1295" y="93"/>
                  <a:pt x="1294" y="93"/>
                </a:cubicBezTo>
                <a:cubicBezTo>
                  <a:pt x="1276" y="85"/>
                  <a:pt x="1257" y="77"/>
                  <a:pt x="1239" y="71"/>
                </a:cubicBezTo>
                <a:cubicBezTo>
                  <a:pt x="1205" y="59"/>
                  <a:pt x="1170" y="48"/>
                  <a:pt x="1134" y="40"/>
                </a:cubicBezTo>
                <a:cubicBezTo>
                  <a:pt x="1116" y="36"/>
                  <a:pt x="1098" y="32"/>
                  <a:pt x="1079" y="29"/>
                </a:cubicBezTo>
                <a:cubicBezTo>
                  <a:pt x="1077" y="29"/>
                  <a:pt x="1075" y="28"/>
                  <a:pt x="1074" y="26"/>
                </a:cubicBezTo>
                <a:cubicBezTo>
                  <a:pt x="1072" y="24"/>
                  <a:pt x="1072" y="22"/>
                  <a:pt x="1072" y="20"/>
                </a:cubicBezTo>
                <a:cubicBezTo>
                  <a:pt x="1073" y="15"/>
                  <a:pt x="1077" y="12"/>
                  <a:pt x="1082" y="13"/>
                </a:cubicBezTo>
                <a:cubicBezTo>
                  <a:pt x="1101" y="16"/>
                  <a:pt x="1120" y="19"/>
                  <a:pt x="1138" y="24"/>
                </a:cubicBezTo>
                <a:cubicBezTo>
                  <a:pt x="1174" y="32"/>
                  <a:pt x="1210" y="42"/>
                  <a:pt x="1245" y="55"/>
                </a:cubicBezTo>
                <a:cubicBezTo>
                  <a:pt x="1263" y="62"/>
                  <a:pt x="1282" y="69"/>
                  <a:pt x="1300" y="77"/>
                </a:cubicBezTo>
                <a:cubicBezTo>
                  <a:pt x="1301" y="77"/>
                  <a:pt x="1301" y="77"/>
                  <a:pt x="1301" y="77"/>
                </a:cubicBezTo>
                <a:cubicBezTo>
                  <a:pt x="1303" y="78"/>
                  <a:pt x="1304" y="79"/>
                  <a:pt x="1305" y="82"/>
                </a:cubicBezTo>
                <a:cubicBezTo>
                  <a:pt x="1306" y="84"/>
                  <a:pt x="1306" y="86"/>
                  <a:pt x="1305" y="88"/>
                </a:cubicBezTo>
                <a:cubicBezTo>
                  <a:pt x="1304" y="91"/>
                  <a:pt x="1301" y="93"/>
                  <a:pt x="1297" y="93"/>
                </a:cubicBezTo>
                <a:close/>
                <a:moveTo>
                  <a:pt x="771" y="31"/>
                </a:moveTo>
                <a:cubicBezTo>
                  <a:pt x="767" y="31"/>
                  <a:pt x="763" y="28"/>
                  <a:pt x="763" y="24"/>
                </a:cubicBezTo>
                <a:cubicBezTo>
                  <a:pt x="762" y="22"/>
                  <a:pt x="763" y="19"/>
                  <a:pt x="764" y="18"/>
                </a:cubicBezTo>
                <a:cubicBezTo>
                  <a:pt x="765" y="16"/>
                  <a:pt x="767" y="14"/>
                  <a:pt x="770" y="14"/>
                </a:cubicBezTo>
                <a:cubicBezTo>
                  <a:pt x="774" y="13"/>
                  <a:pt x="779" y="16"/>
                  <a:pt x="779" y="21"/>
                </a:cubicBezTo>
                <a:cubicBezTo>
                  <a:pt x="780" y="23"/>
                  <a:pt x="779" y="25"/>
                  <a:pt x="778" y="27"/>
                </a:cubicBezTo>
                <a:cubicBezTo>
                  <a:pt x="777" y="29"/>
                  <a:pt x="775" y="30"/>
                  <a:pt x="773" y="31"/>
                </a:cubicBezTo>
                <a:cubicBezTo>
                  <a:pt x="772" y="31"/>
                  <a:pt x="772" y="31"/>
                  <a:pt x="771" y="31"/>
                </a:cubicBezTo>
                <a:close/>
                <a:moveTo>
                  <a:pt x="799" y="26"/>
                </a:moveTo>
                <a:cubicBezTo>
                  <a:pt x="795" y="26"/>
                  <a:pt x="791" y="23"/>
                  <a:pt x="791" y="19"/>
                </a:cubicBezTo>
                <a:cubicBezTo>
                  <a:pt x="790" y="15"/>
                  <a:pt x="793" y="10"/>
                  <a:pt x="798" y="10"/>
                </a:cubicBezTo>
                <a:cubicBezTo>
                  <a:pt x="817" y="7"/>
                  <a:pt x="836" y="5"/>
                  <a:pt x="855" y="3"/>
                </a:cubicBezTo>
                <a:cubicBezTo>
                  <a:pt x="867" y="2"/>
                  <a:pt x="879" y="1"/>
                  <a:pt x="891" y="1"/>
                </a:cubicBezTo>
                <a:cubicBezTo>
                  <a:pt x="904" y="0"/>
                  <a:pt x="917" y="0"/>
                  <a:pt x="930" y="0"/>
                </a:cubicBezTo>
                <a:cubicBezTo>
                  <a:pt x="962" y="0"/>
                  <a:pt x="994" y="2"/>
                  <a:pt x="1026" y="5"/>
                </a:cubicBezTo>
                <a:cubicBezTo>
                  <a:pt x="1028" y="5"/>
                  <a:pt x="1030" y="6"/>
                  <a:pt x="1031" y="8"/>
                </a:cubicBezTo>
                <a:cubicBezTo>
                  <a:pt x="1033" y="10"/>
                  <a:pt x="1033" y="12"/>
                  <a:pt x="1033" y="14"/>
                </a:cubicBezTo>
                <a:cubicBezTo>
                  <a:pt x="1033" y="19"/>
                  <a:pt x="1028" y="22"/>
                  <a:pt x="1024" y="22"/>
                </a:cubicBezTo>
                <a:cubicBezTo>
                  <a:pt x="993" y="19"/>
                  <a:pt x="961" y="17"/>
                  <a:pt x="930" y="17"/>
                </a:cubicBezTo>
                <a:cubicBezTo>
                  <a:pt x="917" y="17"/>
                  <a:pt x="904" y="17"/>
                  <a:pt x="892" y="18"/>
                </a:cubicBezTo>
                <a:cubicBezTo>
                  <a:pt x="880" y="18"/>
                  <a:pt x="868" y="19"/>
                  <a:pt x="856" y="20"/>
                </a:cubicBezTo>
                <a:cubicBezTo>
                  <a:pt x="856" y="20"/>
                  <a:pt x="856" y="20"/>
                  <a:pt x="856" y="20"/>
                </a:cubicBezTo>
                <a:cubicBezTo>
                  <a:pt x="837" y="22"/>
                  <a:pt x="819" y="24"/>
                  <a:pt x="800" y="26"/>
                </a:cubicBezTo>
                <a:cubicBezTo>
                  <a:pt x="800" y="26"/>
                  <a:pt x="799" y="26"/>
                  <a:pt x="799" y="26"/>
                </a:cubicBezTo>
                <a:close/>
                <a:moveTo>
                  <a:pt x="1053" y="25"/>
                </a:moveTo>
                <a:cubicBezTo>
                  <a:pt x="1053" y="25"/>
                  <a:pt x="1053" y="25"/>
                  <a:pt x="1053" y="25"/>
                </a:cubicBezTo>
                <a:cubicBezTo>
                  <a:pt x="1053" y="25"/>
                  <a:pt x="1053" y="25"/>
                  <a:pt x="1053" y="25"/>
                </a:cubicBezTo>
                <a:cubicBezTo>
                  <a:pt x="1052" y="25"/>
                  <a:pt x="1052" y="25"/>
                  <a:pt x="1052" y="25"/>
                </a:cubicBezTo>
                <a:cubicBezTo>
                  <a:pt x="1047" y="25"/>
                  <a:pt x="1044" y="20"/>
                  <a:pt x="1044" y="16"/>
                </a:cubicBezTo>
                <a:cubicBezTo>
                  <a:pt x="1045" y="11"/>
                  <a:pt x="1049" y="8"/>
                  <a:pt x="1054" y="8"/>
                </a:cubicBezTo>
                <a:cubicBezTo>
                  <a:pt x="1056" y="9"/>
                  <a:pt x="1058" y="10"/>
                  <a:pt x="1059" y="12"/>
                </a:cubicBezTo>
                <a:cubicBezTo>
                  <a:pt x="1061" y="13"/>
                  <a:pt x="1061" y="16"/>
                  <a:pt x="1061" y="18"/>
                </a:cubicBezTo>
                <a:cubicBezTo>
                  <a:pt x="1061" y="22"/>
                  <a:pt x="1057" y="25"/>
                  <a:pt x="1053"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11A6F632-FD52-40BA-B8C8-8213202DDAE9}"/>
              </a:ext>
            </a:extLst>
          </p:cNvPr>
          <p:cNvSpPr>
            <a:spLocks/>
          </p:cNvSpPr>
          <p:nvPr/>
        </p:nvSpPr>
        <p:spPr bwMode="auto">
          <a:xfrm>
            <a:off x="8386029" y="2756206"/>
            <a:ext cx="7615117" cy="7593988"/>
          </a:xfrm>
          <a:custGeom>
            <a:avLst/>
            <a:gdLst>
              <a:gd name="T0" fmla="*/ 899 w 1800"/>
              <a:gd name="T1" fmla="*/ 1794 h 1794"/>
              <a:gd name="T2" fmla="*/ 586 w 1800"/>
              <a:gd name="T3" fmla="*/ 1738 h 1794"/>
              <a:gd name="T4" fmla="*/ 293 w 1800"/>
              <a:gd name="T5" fmla="*/ 1558 h 1794"/>
              <a:gd name="T6" fmla="*/ 90 w 1800"/>
              <a:gd name="T7" fmla="*/ 1281 h 1794"/>
              <a:gd name="T8" fmla="*/ 6 w 1800"/>
              <a:gd name="T9" fmla="*/ 947 h 1794"/>
              <a:gd name="T10" fmla="*/ 54 w 1800"/>
              <a:gd name="T11" fmla="*/ 607 h 1794"/>
              <a:gd name="T12" fmla="*/ 227 w 1800"/>
              <a:gd name="T13" fmla="*/ 310 h 1794"/>
              <a:gd name="T14" fmla="*/ 500 w 1800"/>
              <a:gd name="T15" fmla="*/ 100 h 1794"/>
              <a:gd name="T16" fmla="*/ 831 w 1800"/>
              <a:gd name="T17" fmla="*/ 8 h 1794"/>
              <a:gd name="T18" fmla="*/ 1173 w 1800"/>
              <a:gd name="T19" fmla="*/ 49 h 1794"/>
              <a:gd name="T20" fmla="*/ 1474 w 1800"/>
              <a:gd name="T21" fmla="*/ 215 h 1794"/>
              <a:gd name="T22" fmla="*/ 1689 w 1800"/>
              <a:gd name="T23" fmla="*/ 483 h 1794"/>
              <a:gd name="T24" fmla="*/ 1789 w 1800"/>
              <a:gd name="T25" fmla="*/ 812 h 1794"/>
              <a:gd name="T26" fmla="*/ 1756 w 1800"/>
              <a:gd name="T27" fmla="*/ 1155 h 1794"/>
              <a:gd name="T28" fmla="*/ 1745 w 1800"/>
              <a:gd name="T29" fmla="*/ 1160 h 1794"/>
              <a:gd name="T30" fmla="*/ 1740 w 1800"/>
              <a:gd name="T31" fmla="*/ 1150 h 1794"/>
              <a:gd name="T32" fmla="*/ 1772 w 1800"/>
              <a:gd name="T33" fmla="*/ 814 h 1794"/>
              <a:gd name="T34" fmla="*/ 1674 w 1800"/>
              <a:gd name="T35" fmla="*/ 491 h 1794"/>
              <a:gd name="T36" fmla="*/ 1463 w 1800"/>
              <a:gd name="T37" fmla="*/ 228 h 1794"/>
              <a:gd name="T38" fmla="*/ 1167 w 1800"/>
              <a:gd name="T39" fmla="*/ 65 h 1794"/>
              <a:gd name="T40" fmla="*/ 832 w 1800"/>
              <a:gd name="T41" fmla="*/ 25 h 1794"/>
              <a:gd name="T42" fmla="*/ 507 w 1800"/>
              <a:gd name="T43" fmla="*/ 115 h 1794"/>
              <a:gd name="T44" fmla="*/ 240 w 1800"/>
              <a:gd name="T45" fmla="*/ 321 h 1794"/>
              <a:gd name="T46" fmla="*/ 70 w 1800"/>
              <a:gd name="T47" fmla="*/ 612 h 1794"/>
              <a:gd name="T48" fmla="*/ 23 w 1800"/>
              <a:gd name="T49" fmla="*/ 947 h 1794"/>
              <a:gd name="T50" fmla="*/ 105 w 1800"/>
              <a:gd name="T51" fmla="*/ 1274 h 1794"/>
              <a:gd name="T52" fmla="*/ 305 w 1800"/>
              <a:gd name="T53" fmla="*/ 1546 h 1794"/>
              <a:gd name="T54" fmla="*/ 592 w 1800"/>
              <a:gd name="T55" fmla="*/ 1722 h 1794"/>
              <a:gd name="T56" fmla="*/ 925 w 1800"/>
              <a:gd name="T57" fmla="*/ 1777 h 1794"/>
              <a:gd name="T58" fmla="*/ 1254 w 1800"/>
              <a:gd name="T59" fmla="*/ 1702 h 1794"/>
              <a:gd name="T60" fmla="*/ 1531 w 1800"/>
              <a:gd name="T61" fmla="*/ 1509 h 1794"/>
              <a:gd name="T62" fmla="*/ 1713 w 1800"/>
              <a:gd name="T63" fmla="*/ 1225 h 1794"/>
              <a:gd name="T64" fmla="*/ 1724 w 1800"/>
              <a:gd name="T65" fmla="*/ 1221 h 1794"/>
              <a:gd name="T66" fmla="*/ 1729 w 1800"/>
              <a:gd name="T67" fmla="*/ 1232 h 1794"/>
              <a:gd name="T68" fmla="*/ 1543 w 1800"/>
              <a:gd name="T69" fmla="*/ 1521 h 1794"/>
              <a:gd name="T70" fmla="*/ 1261 w 1800"/>
              <a:gd name="T71" fmla="*/ 1718 h 1794"/>
              <a:gd name="T72" fmla="*/ 926 w 1800"/>
              <a:gd name="T73" fmla="*/ 1794 h 1794"/>
              <a:gd name="T74" fmla="*/ 899 w 1800"/>
              <a:gd name="T75" fmla="*/ 1794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0" h="1794">
                <a:moveTo>
                  <a:pt x="899" y="1794"/>
                </a:moveTo>
                <a:cubicBezTo>
                  <a:pt x="794" y="1794"/>
                  <a:pt x="686" y="1775"/>
                  <a:pt x="586" y="1738"/>
                </a:cubicBezTo>
                <a:cubicBezTo>
                  <a:pt x="479" y="1698"/>
                  <a:pt x="377" y="1636"/>
                  <a:pt x="293" y="1558"/>
                </a:cubicBezTo>
                <a:cubicBezTo>
                  <a:pt x="209" y="1481"/>
                  <a:pt x="139" y="1385"/>
                  <a:pt x="90" y="1281"/>
                </a:cubicBezTo>
                <a:cubicBezTo>
                  <a:pt x="41" y="1177"/>
                  <a:pt x="12" y="1062"/>
                  <a:pt x="6" y="947"/>
                </a:cubicBezTo>
                <a:cubicBezTo>
                  <a:pt x="0" y="834"/>
                  <a:pt x="16" y="716"/>
                  <a:pt x="54" y="607"/>
                </a:cubicBezTo>
                <a:cubicBezTo>
                  <a:pt x="92" y="498"/>
                  <a:pt x="152" y="395"/>
                  <a:pt x="227" y="310"/>
                </a:cubicBezTo>
                <a:cubicBezTo>
                  <a:pt x="303" y="224"/>
                  <a:pt x="397" y="151"/>
                  <a:pt x="500" y="100"/>
                </a:cubicBezTo>
                <a:cubicBezTo>
                  <a:pt x="603" y="49"/>
                  <a:pt x="717" y="17"/>
                  <a:pt x="831" y="8"/>
                </a:cubicBezTo>
                <a:cubicBezTo>
                  <a:pt x="945" y="0"/>
                  <a:pt x="1063" y="14"/>
                  <a:pt x="1173" y="49"/>
                </a:cubicBezTo>
                <a:cubicBezTo>
                  <a:pt x="1282" y="85"/>
                  <a:pt x="1387" y="142"/>
                  <a:pt x="1474" y="215"/>
                </a:cubicBezTo>
                <a:cubicBezTo>
                  <a:pt x="1561" y="289"/>
                  <a:pt x="1636" y="381"/>
                  <a:pt x="1689" y="483"/>
                </a:cubicBezTo>
                <a:cubicBezTo>
                  <a:pt x="1743" y="585"/>
                  <a:pt x="1777" y="698"/>
                  <a:pt x="1789" y="812"/>
                </a:cubicBezTo>
                <a:cubicBezTo>
                  <a:pt x="1800" y="926"/>
                  <a:pt x="1789" y="1044"/>
                  <a:pt x="1756" y="1155"/>
                </a:cubicBezTo>
                <a:cubicBezTo>
                  <a:pt x="1755" y="1159"/>
                  <a:pt x="1750" y="1162"/>
                  <a:pt x="1745" y="1160"/>
                </a:cubicBezTo>
                <a:cubicBezTo>
                  <a:pt x="1741" y="1159"/>
                  <a:pt x="1738" y="1154"/>
                  <a:pt x="1740" y="1150"/>
                </a:cubicBezTo>
                <a:cubicBezTo>
                  <a:pt x="1772" y="1042"/>
                  <a:pt x="1783" y="925"/>
                  <a:pt x="1772" y="814"/>
                </a:cubicBezTo>
                <a:cubicBezTo>
                  <a:pt x="1761" y="702"/>
                  <a:pt x="1727" y="591"/>
                  <a:pt x="1674" y="491"/>
                </a:cubicBezTo>
                <a:cubicBezTo>
                  <a:pt x="1622" y="391"/>
                  <a:pt x="1549" y="300"/>
                  <a:pt x="1463" y="228"/>
                </a:cubicBezTo>
                <a:cubicBezTo>
                  <a:pt x="1377" y="156"/>
                  <a:pt x="1275" y="100"/>
                  <a:pt x="1167" y="65"/>
                </a:cubicBezTo>
                <a:cubicBezTo>
                  <a:pt x="1060" y="31"/>
                  <a:pt x="944" y="17"/>
                  <a:pt x="832" y="25"/>
                </a:cubicBezTo>
                <a:cubicBezTo>
                  <a:pt x="721" y="34"/>
                  <a:pt x="608" y="65"/>
                  <a:pt x="507" y="115"/>
                </a:cubicBezTo>
                <a:cubicBezTo>
                  <a:pt x="406" y="166"/>
                  <a:pt x="314" y="237"/>
                  <a:pt x="240" y="321"/>
                </a:cubicBezTo>
                <a:cubicBezTo>
                  <a:pt x="166" y="405"/>
                  <a:pt x="107" y="506"/>
                  <a:pt x="70" y="612"/>
                </a:cubicBezTo>
                <a:cubicBezTo>
                  <a:pt x="33" y="719"/>
                  <a:pt x="17" y="835"/>
                  <a:pt x="23" y="947"/>
                </a:cubicBezTo>
                <a:cubicBezTo>
                  <a:pt x="29" y="1059"/>
                  <a:pt x="57" y="1172"/>
                  <a:pt x="105" y="1274"/>
                </a:cubicBezTo>
                <a:cubicBezTo>
                  <a:pt x="153" y="1376"/>
                  <a:pt x="222" y="1470"/>
                  <a:pt x="305" y="1546"/>
                </a:cubicBezTo>
                <a:cubicBezTo>
                  <a:pt x="387" y="1622"/>
                  <a:pt x="486" y="1683"/>
                  <a:pt x="592" y="1722"/>
                </a:cubicBezTo>
                <a:cubicBezTo>
                  <a:pt x="698" y="1761"/>
                  <a:pt x="813" y="1781"/>
                  <a:pt x="925" y="1777"/>
                </a:cubicBezTo>
                <a:cubicBezTo>
                  <a:pt x="1037" y="1774"/>
                  <a:pt x="1151" y="1748"/>
                  <a:pt x="1254" y="1702"/>
                </a:cubicBezTo>
                <a:cubicBezTo>
                  <a:pt x="1357" y="1656"/>
                  <a:pt x="1453" y="1590"/>
                  <a:pt x="1531" y="1509"/>
                </a:cubicBezTo>
                <a:cubicBezTo>
                  <a:pt x="1608" y="1428"/>
                  <a:pt x="1672" y="1330"/>
                  <a:pt x="1713" y="1225"/>
                </a:cubicBezTo>
                <a:cubicBezTo>
                  <a:pt x="1715" y="1221"/>
                  <a:pt x="1720" y="1219"/>
                  <a:pt x="1724" y="1221"/>
                </a:cubicBezTo>
                <a:cubicBezTo>
                  <a:pt x="1729" y="1222"/>
                  <a:pt x="1731" y="1227"/>
                  <a:pt x="1729" y="1232"/>
                </a:cubicBezTo>
                <a:cubicBezTo>
                  <a:pt x="1687" y="1338"/>
                  <a:pt x="1622" y="1438"/>
                  <a:pt x="1543" y="1521"/>
                </a:cubicBezTo>
                <a:cubicBezTo>
                  <a:pt x="1463" y="1603"/>
                  <a:pt x="1366" y="1671"/>
                  <a:pt x="1261" y="1718"/>
                </a:cubicBezTo>
                <a:cubicBezTo>
                  <a:pt x="1156" y="1764"/>
                  <a:pt x="1040" y="1791"/>
                  <a:pt x="926" y="1794"/>
                </a:cubicBezTo>
                <a:cubicBezTo>
                  <a:pt x="917" y="1794"/>
                  <a:pt x="908" y="1794"/>
                  <a:pt x="899" y="17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7CD93A2A-4178-4321-9DDB-1BAC3722A9A1}"/>
              </a:ext>
            </a:extLst>
          </p:cNvPr>
          <p:cNvSpPr>
            <a:spLocks noEditPoints="1"/>
          </p:cNvSpPr>
          <p:nvPr/>
        </p:nvSpPr>
        <p:spPr bwMode="auto">
          <a:xfrm>
            <a:off x="8563517" y="2917848"/>
            <a:ext cx="7260140" cy="7270705"/>
          </a:xfrm>
          <a:custGeom>
            <a:avLst/>
            <a:gdLst>
              <a:gd name="T0" fmla="*/ 634 w 1716"/>
              <a:gd name="T1" fmla="*/ 1679 h 1718"/>
              <a:gd name="T2" fmla="*/ 866 w 1716"/>
              <a:gd name="T3" fmla="*/ 1718 h 1718"/>
              <a:gd name="T4" fmla="*/ 903 w 1716"/>
              <a:gd name="T5" fmla="*/ 1708 h 1718"/>
              <a:gd name="T6" fmla="*/ 916 w 1716"/>
              <a:gd name="T7" fmla="*/ 1701 h 1718"/>
              <a:gd name="T8" fmla="*/ 1092 w 1716"/>
              <a:gd name="T9" fmla="*/ 1685 h 1718"/>
              <a:gd name="T10" fmla="*/ 623 w 1716"/>
              <a:gd name="T11" fmla="*/ 1676 h 1718"/>
              <a:gd name="T12" fmla="*/ 379 w 1716"/>
              <a:gd name="T13" fmla="*/ 1561 h 1718"/>
              <a:gd name="T14" fmla="*/ 588 w 1716"/>
              <a:gd name="T15" fmla="*/ 1674 h 1718"/>
              <a:gd name="T16" fmla="*/ 1178 w 1716"/>
              <a:gd name="T17" fmla="*/ 1647 h 1718"/>
              <a:gd name="T18" fmla="*/ 1339 w 1716"/>
              <a:gd name="T19" fmla="*/ 1550 h 1718"/>
              <a:gd name="T20" fmla="*/ 1199 w 1716"/>
              <a:gd name="T21" fmla="*/ 1647 h 1718"/>
              <a:gd name="T22" fmla="*/ 367 w 1716"/>
              <a:gd name="T23" fmla="*/ 1543 h 1718"/>
              <a:gd name="T24" fmla="*/ 251 w 1716"/>
              <a:gd name="T25" fmla="*/ 1467 h 1718"/>
              <a:gd name="T26" fmla="*/ 345 w 1716"/>
              <a:gd name="T27" fmla="*/ 1526 h 1718"/>
              <a:gd name="T28" fmla="*/ 1418 w 1716"/>
              <a:gd name="T29" fmla="*/ 1499 h 1718"/>
              <a:gd name="T30" fmla="*/ 1538 w 1716"/>
              <a:gd name="T31" fmla="*/ 1354 h 1718"/>
              <a:gd name="T32" fmla="*/ 1438 w 1716"/>
              <a:gd name="T33" fmla="*/ 1492 h 1718"/>
              <a:gd name="T34" fmla="*/ 159 w 1716"/>
              <a:gd name="T35" fmla="*/ 1343 h 1718"/>
              <a:gd name="T36" fmla="*/ 67 w 1716"/>
              <a:gd name="T37" fmla="*/ 1193 h 1718"/>
              <a:gd name="T38" fmla="*/ 155 w 1716"/>
              <a:gd name="T39" fmla="*/ 1322 h 1718"/>
              <a:gd name="T40" fmla="*/ 1584 w 1716"/>
              <a:gd name="T41" fmla="*/ 1284 h 1718"/>
              <a:gd name="T42" fmla="*/ 1601 w 1716"/>
              <a:gd name="T43" fmla="*/ 1271 h 1718"/>
              <a:gd name="T44" fmla="*/ 1687 w 1716"/>
              <a:gd name="T45" fmla="*/ 1044 h 1718"/>
              <a:gd name="T46" fmla="*/ 42 w 1716"/>
              <a:gd name="T47" fmla="*/ 1105 h 1718"/>
              <a:gd name="T48" fmla="*/ 35 w 1716"/>
              <a:gd name="T49" fmla="*/ 1077 h 1718"/>
              <a:gd name="T50" fmla="*/ 9 w 1716"/>
              <a:gd name="T51" fmla="*/ 836 h 1718"/>
              <a:gd name="T52" fmla="*/ 42 w 1716"/>
              <a:gd name="T53" fmla="*/ 1073 h 1718"/>
              <a:gd name="T54" fmla="*/ 1700 w 1716"/>
              <a:gd name="T55" fmla="*/ 1027 h 1718"/>
              <a:gd name="T56" fmla="*/ 1699 w 1716"/>
              <a:gd name="T57" fmla="*/ 829 h 1718"/>
              <a:gd name="T58" fmla="*/ 1716 w 1716"/>
              <a:gd name="T59" fmla="*/ 859 h 1718"/>
              <a:gd name="T60" fmla="*/ 9 w 1716"/>
              <a:gd name="T61" fmla="*/ 825 h 1718"/>
              <a:gd name="T62" fmla="*/ 11 w 1716"/>
              <a:gd name="T63" fmla="*/ 797 h 1718"/>
              <a:gd name="T64" fmla="*/ 26 w 1716"/>
              <a:gd name="T65" fmla="*/ 733 h 1718"/>
              <a:gd name="T66" fmla="*/ 1699 w 1716"/>
              <a:gd name="T67" fmla="*/ 735 h 1718"/>
              <a:gd name="T68" fmla="*/ 1647 w 1716"/>
              <a:gd name="T69" fmla="*/ 569 h 1718"/>
              <a:gd name="T70" fmla="*/ 1704 w 1716"/>
              <a:gd name="T71" fmla="*/ 714 h 1718"/>
              <a:gd name="T72" fmla="*/ 78 w 1716"/>
              <a:gd name="T73" fmla="*/ 545 h 1718"/>
              <a:gd name="T74" fmla="*/ 98 w 1716"/>
              <a:gd name="T75" fmla="*/ 461 h 1718"/>
              <a:gd name="T76" fmla="*/ 81 w 1716"/>
              <a:gd name="T77" fmla="*/ 524 h 1718"/>
              <a:gd name="T78" fmla="*/ 1624 w 1716"/>
              <a:gd name="T79" fmla="*/ 478 h 1718"/>
              <a:gd name="T80" fmla="*/ 1479 w 1716"/>
              <a:gd name="T81" fmla="*/ 292 h 1718"/>
              <a:gd name="T82" fmla="*/ 1610 w 1716"/>
              <a:gd name="T83" fmla="*/ 446 h 1718"/>
              <a:gd name="T84" fmla="*/ 224 w 1716"/>
              <a:gd name="T85" fmla="*/ 307 h 1718"/>
              <a:gd name="T86" fmla="*/ 237 w 1716"/>
              <a:gd name="T87" fmla="*/ 267 h 1718"/>
              <a:gd name="T88" fmla="*/ 242 w 1716"/>
              <a:gd name="T89" fmla="*/ 286 h 1718"/>
              <a:gd name="T90" fmla="*/ 1454 w 1716"/>
              <a:gd name="T91" fmla="*/ 242 h 1718"/>
              <a:gd name="T92" fmla="*/ 1287 w 1716"/>
              <a:gd name="T93" fmla="*/ 136 h 1718"/>
              <a:gd name="T94" fmla="*/ 1434 w 1716"/>
              <a:gd name="T95" fmla="*/ 235 h 1718"/>
              <a:gd name="T96" fmla="*/ 439 w 1716"/>
              <a:gd name="T97" fmla="*/ 130 h 1718"/>
              <a:gd name="T98" fmla="*/ 518 w 1716"/>
              <a:gd name="T99" fmla="*/ 81 h 1718"/>
              <a:gd name="T100" fmla="*/ 1212 w 1716"/>
              <a:gd name="T101" fmla="*/ 97 h 1718"/>
              <a:gd name="T102" fmla="*/ 1190 w 1716"/>
              <a:gd name="T103" fmla="*/ 86 h 1718"/>
              <a:gd name="T104" fmla="*/ 1030 w 1716"/>
              <a:gd name="T105" fmla="*/ 19 h 1718"/>
              <a:gd name="T106" fmla="*/ 582 w 1716"/>
              <a:gd name="T107" fmla="*/ 64 h 1718"/>
              <a:gd name="T108" fmla="*/ 639 w 1716"/>
              <a:gd name="T109" fmla="*/ 47 h 1718"/>
              <a:gd name="T110" fmla="*/ 662 w 1716"/>
              <a:gd name="T111" fmla="*/ 24 h 1718"/>
              <a:gd name="T112" fmla="*/ 683 w 1716"/>
              <a:gd name="T113" fmla="*/ 28 h 1718"/>
              <a:gd name="T114" fmla="*/ 916 w 1716"/>
              <a:gd name="T115" fmla="*/ 20 h 1718"/>
              <a:gd name="T116" fmla="*/ 945 w 1716"/>
              <a:gd name="T117" fmla="*/ 23 h 1718"/>
              <a:gd name="T118" fmla="*/ 945 w 1716"/>
              <a:gd name="T119" fmla="*/ 23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6" h="1718">
                <a:moveTo>
                  <a:pt x="859" y="1718"/>
                </a:moveTo>
                <a:cubicBezTo>
                  <a:pt x="855" y="1718"/>
                  <a:pt x="852" y="1718"/>
                  <a:pt x="849" y="1718"/>
                </a:cubicBezTo>
                <a:cubicBezTo>
                  <a:pt x="836" y="1718"/>
                  <a:pt x="822" y="1717"/>
                  <a:pt x="809" y="1716"/>
                </a:cubicBezTo>
                <a:cubicBezTo>
                  <a:pt x="753" y="1713"/>
                  <a:pt x="696" y="1704"/>
                  <a:pt x="641" y="1690"/>
                </a:cubicBezTo>
                <a:cubicBezTo>
                  <a:pt x="640" y="1689"/>
                  <a:pt x="640" y="1689"/>
                  <a:pt x="640" y="1689"/>
                </a:cubicBezTo>
                <a:cubicBezTo>
                  <a:pt x="638" y="1689"/>
                  <a:pt x="636" y="1688"/>
                  <a:pt x="635" y="1686"/>
                </a:cubicBezTo>
                <a:cubicBezTo>
                  <a:pt x="634" y="1684"/>
                  <a:pt x="634" y="1681"/>
                  <a:pt x="634" y="1679"/>
                </a:cubicBezTo>
                <a:cubicBezTo>
                  <a:pt x="635" y="1675"/>
                  <a:pt x="640" y="1672"/>
                  <a:pt x="645" y="1673"/>
                </a:cubicBezTo>
                <a:cubicBezTo>
                  <a:pt x="699" y="1687"/>
                  <a:pt x="755" y="1696"/>
                  <a:pt x="810" y="1699"/>
                </a:cubicBezTo>
                <a:cubicBezTo>
                  <a:pt x="823" y="1700"/>
                  <a:pt x="836" y="1701"/>
                  <a:pt x="849" y="1701"/>
                </a:cubicBezTo>
                <a:cubicBezTo>
                  <a:pt x="855" y="1701"/>
                  <a:pt x="861" y="1701"/>
                  <a:pt x="866" y="1701"/>
                </a:cubicBezTo>
                <a:cubicBezTo>
                  <a:pt x="866" y="1701"/>
                  <a:pt x="866" y="1701"/>
                  <a:pt x="866" y="1701"/>
                </a:cubicBezTo>
                <a:cubicBezTo>
                  <a:pt x="871" y="1701"/>
                  <a:pt x="875" y="1704"/>
                  <a:pt x="875" y="1709"/>
                </a:cubicBezTo>
                <a:cubicBezTo>
                  <a:pt x="875" y="1714"/>
                  <a:pt x="871" y="1718"/>
                  <a:pt x="866" y="1718"/>
                </a:cubicBezTo>
                <a:cubicBezTo>
                  <a:pt x="864" y="1718"/>
                  <a:pt x="862" y="1718"/>
                  <a:pt x="859" y="1718"/>
                </a:cubicBezTo>
                <a:close/>
                <a:moveTo>
                  <a:pt x="895" y="1717"/>
                </a:moveTo>
                <a:cubicBezTo>
                  <a:pt x="890" y="1717"/>
                  <a:pt x="886" y="1713"/>
                  <a:pt x="886" y="1709"/>
                </a:cubicBezTo>
                <a:cubicBezTo>
                  <a:pt x="886" y="1707"/>
                  <a:pt x="887" y="1704"/>
                  <a:pt x="888" y="1703"/>
                </a:cubicBezTo>
                <a:cubicBezTo>
                  <a:pt x="890" y="1701"/>
                  <a:pt x="892" y="1700"/>
                  <a:pt x="894" y="1700"/>
                </a:cubicBezTo>
                <a:cubicBezTo>
                  <a:pt x="894" y="1700"/>
                  <a:pt x="894" y="1700"/>
                  <a:pt x="894" y="1700"/>
                </a:cubicBezTo>
                <a:cubicBezTo>
                  <a:pt x="899" y="1700"/>
                  <a:pt x="903" y="1703"/>
                  <a:pt x="903" y="1708"/>
                </a:cubicBezTo>
                <a:cubicBezTo>
                  <a:pt x="903" y="1713"/>
                  <a:pt x="900" y="1717"/>
                  <a:pt x="895" y="1717"/>
                </a:cubicBezTo>
                <a:cubicBezTo>
                  <a:pt x="895" y="1717"/>
                  <a:pt x="895" y="1717"/>
                  <a:pt x="895" y="1717"/>
                </a:cubicBezTo>
                <a:cubicBezTo>
                  <a:pt x="895" y="1717"/>
                  <a:pt x="895" y="1717"/>
                  <a:pt x="895" y="1717"/>
                </a:cubicBezTo>
                <a:close/>
                <a:moveTo>
                  <a:pt x="923" y="1715"/>
                </a:moveTo>
                <a:cubicBezTo>
                  <a:pt x="923" y="1715"/>
                  <a:pt x="923" y="1715"/>
                  <a:pt x="923" y="1715"/>
                </a:cubicBezTo>
                <a:cubicBezTo>
                  <a:pt x="919" y="1715"/>
                  <a:pt x="915" y="1712"/>
                  <a:pt x="914" y="1707"/>
                </a:cubicBezTo>
                <a:cubicBezTo>
                  <a:pt x="914" y="1705"/>
                  <a:pt x="915" y="1703"/>
                  <a:pt x="916" y="1701"/>
                </a:cubicBezTo>
                <a:cubicBezTo>
                  <a:pt x="918" y="1700"/>
                  <a:pt x="920" y="1698"/>
                  <a:pt x="922" y="1698"/>
                </a:cubicBezTo>
                <a:cubicBezTo>
                  <a:pt x="978" y="1694"/>
                  <a:pt x="1033" y="1684"/>
                  <a:pt x="1087" y="1669"/>
                </a:cubicBezTo>
                <a:cubicBezTo>
                  <a:pt x="1105" y="1664"/>
                  <a:pt x="1123" y="1658"/>
                  <a:pt x="1141" y="1652"/>
                </a:cubicBezTo>
                <a:cubicBezTo>
                  <a:pt x="1145" y="1650"/>
                  <a:pt x="1150" y="1653"/>
                  <a:pt x="1152" y="1657"/>
                </a:cubicBezTo>
                <a:cubicBezTo>
                  <a:pt x="1152" y="1659"/>
                  <a:pt x="1152" y="1661"/>
                  <a:pt x="1151" y="1663"/>
                </a:cubicBezTo>
                <a:cubicBezTo>
                  <a:pt x="1150" y="1665"/>
                  <a:pt x="1148" y="1667"/>
                  <a:pt x="1146" y="1668"/>
                </a:cubicBezTo>
                <a:cubicBezTo>
                  <a:pt x="1128" y="1674"/>
                  <a:pt x="1110" y="1680"/>
                  <a:pt x="1092" y="1685"/>
                </a:cubicBezTo>
                <a:cubicBezTo>
                  <a:pt x="1037" y="1701"/>
                  <a:pt x="980" y="1711"/>
                  <a:pt x="923" y="1715"/>
                </a:cubicBezTo>
                <a:close/>
                <a:moveTo>
                  <a:pt x="615" y="1682"/>
                </a:moveTo>
                <a:cubicBezTo>
                  <a:pt x="614" y="1682"/>
                  <a:pt x="614" y="1682"/>
                  <a:pt x="613" y="1682"/>
                </a:cubicBezTo>
                <a:cubicBezTo>
                  <a:pt x="608" y="1680"/>
                  <a:pt x="606" y="1676"/>
                  <a:pt x="607" y="1671"/>
                </a:cubicBezTo>
                <a:cubicBezTo>
                  <a:pt x="608" y="1667"/>
                  <a:pt x="613" y="1664"/>
                  <a:pt x="618" y="1665"/>
                </a:cubicBezTo>
                <a:cubicBezTo>
                  <a:pt x="620" y="1666"/>
                  <a:pt x="622" y="1668"/>
                  <a:pt x="623" y="1670"/>
                </a:cubicBezTo>
                <a:cubicBezTo>
                  <a:pt x="624" y="1672"/>
                  <a:pt x="624" y="1674"/>
                  <a:pt x="623" y="1676"/>
                </a:cubicBezTo>
                <a:cubicBezTo>
                  <a:pt x="622" y="1680"/>
                  <a:pt x="619" y="1682"/>
                  <a:pt x="615" y="1682"/>
                </a:cubicBezTo>
                <a:close/>
                <a:moveTo>
                  <a:pt x="588" y="1674"/>
                </a:moveTo>
                <a:cubicBezTo>
                  <a:pt x="587" y="1674"/>
                  <a:pt x="586" y="1673"/>
                  <a:pt x="586" y="1673"/>
                </a:cubicBezTo>
                <a:cubicBezTo>
                  <a:pt x="568" y="1667"/>
                  <a:pt x="550" y="1660"/>
                  <a:pt x="532" y="1653"/>
                </a:cubicBezTo>
                <a:cubicBezTo>
                  <a:pt x="530" y="1652"/>
                  <a:pt x="527" y="1651"/>
                  <a:pt x="525" y="1650"/>
                </a:cubicBezTo>
                <a:cubicBezTo>
                  <a:pt x="475" y="1629"/>
                  <a:pt x="427" y="1603"/>
                  <a:pt x="381" y="1573"/>
                </a:cubicBezTo>
                <a:cubicBezTo>
                  <a:pt x="377" y="1570"/>
                  <a:pt x="376" y="1565"/>
                  <a:pt x="379" y="1561"/>
                </a:cubicBezTo>
                <a:cubicBezTo>
                  <a:pt x="381" y="1557"/>
                  <a:pt x="387" y="1556"/>
                  <a:pt x="390" y="1559"/>
                </a:cubicBezTo>
                <a:cubicBezTo>
                  <a:pt x="435" y="1589"/>
                  <a:pt x="483" y="1614"/>
                  <a:pt x="532" y="1635"/>
                </a:cubicBezTo>
                <a:cubicBezTo>
                  <a:pt x="533" y="1635"/>
                  <a:pt x="535" y="1636"/>
                  <a:pt x="536" y="1637"/>
                </a:cubicBezTo>
                <a:cubicBezTo>
                  <a:pt x="539" y="1637"/>
                  <a:pt x="539" y="1637"/>
                  <a:pt x="539" y="1637"/>
                </a:cubicBezTo>
                <a:cubicBezTo>
                  <a:pt x="556" y="1645"/>
                  <a:pt x="573" y="1651"/>
                  <a:pt x="591" y="1657"/>
                </a:cubicBezTo>
                <a:cubicBezTo>
                  <a:pt x="595" y="1659"/>
                  <a:pt x="598" y="1663"/>
                  <a:pt x="596" y="1668"/>
                </a:cubicBezTo>
                <a:cubicBezTo>
                  <a:pt x="595" y="1671"/>
                  <a:pt x="592" y="1674"/>
                  <a:pt x="588" y="1674"/>
                </a:cubicBezTo>
                <a:close/>
                <a:moveTo>
                  <a:pt x="1170" y="1658"/>
                </a:moveTo>
                <a:cubicBezTo>
                  <a:pt x="1166" y="1658"/>
                  <a:pt x="1163" y="1656"/>
                  <a:pt x="1162" y="1653"/>
                </a:cubicBezTo>
                <a:cubicBezTo>
                  <a:pt x="1161" y="1651"/>
                  <a:pt x="1161" y="1649"/>
                  <a:pt x="1162" y="1646"/>
                </a:cubicBezTo>
                <a:cubicBezTo>
                  <a:pt x="1163" y="1644"/>
                  <a:pt x="1165" y="1643"/>
                  <a:pt x="1167" y="1642"/>
                </a:cubicBezTo>
                <a:cubicBezTo>
                  <a:pt x="1167" y="1642"/>
                  <a:pt x="1167" y="1642"/>
                  <a:pt x="1167" y="1642"/>
                </a:cubicBezTo>
                <a:cubicBezTo>
                  <a:pt x="1167" y="1642"/>
                  <a:pt x="1167" y="1642"/>
                  <a:pt x="1167" y="1642"/>
                </a:cubicBezTo>
                <a:cubicBezTo>
                  <a:pt x="1171" y="1640"/>
                  <a:pt x="1176" y="1643"/>
                  <a:pt x="1178" y="1647"/>
                </a:cubicBezTo>
                <a:cubicBezTo>
                  <a:pt x="1180" y="1651"/>
                  <a:pt x="1177" y="1656"/>
                  <a:pt x="1173" y="1658"/>
                </a:cubicBezTo>
                <a:cubicBezTo>
                  <a:pt x="1172" y="1658"/>
                  <a:pt x="1171" y="1658"/>
                  <a:pt x="1170" y="1658"/>
                </a:cubicBezTo>
                <a:close/>
                <a:moveTo>
                  <a:pt x="1196" y="1648"/>
                </a:moveTo>
                <a:cubicBezTo>
                  <a:pt x="1193" y="1648"/>
                  <a:pt x="1190" y="1645"/>
                  <a:pt x="1188" y="1642"/>
                </a:cubicBezTo>
                <a:cubicBezTo>
                  <a:pt x="1187" y="1640"/>
                  <a:pt x="1187" y="1638"/>
                  <a:pt x="1188" y="1636"/>
                </a:cubicBezTo>
                <a:cubicBezTo>
                  <a:pt x="1189" y="1634"/>
                  <a:pt x="1191" y="1632"/>
                  <a:pt x="1193" y="1631"/>
                </a:cubicBezTo>
                <a:cubicBezTo>
                  <a:pt x="1244" y="1609"/>
                  <a:pt x="1293" y="1581"/>
                  <a:pt x="1339" y="1550"/>
                </a:cubicBezTo>
                <a:cubicBezTo>
                  <a:pt x="1354" y="1539"/>
                  <a:pt x="1369" y="1528"/>
                  <a:pt x="1384" y="1516"/>
                </a:cubicBezTo>
                <a:cubicBezTo>
                  <a:pt x="1388" y="1513"/>
                  <a:pt x="1393" y="1514"/>
                  <a:pt x="1396" y="1517"/>
                </a:cubicBezTo>
                <a:cubicBezTo>
                  <a:pt x="1397" y="1519"/>
                  <a:pt x="1398" y="1521"/>
                  <a:pt x="1398" y="1524"/>
                </a:cubicBezTo>
                <a:cubicBezTo>
                  <a:pt x="1398" y="1526"/>
                  <a:pt x="1396" y="1528"/>
                  <a:pt x="1395" y="1529"/>
                </a:cubicBezTo>
                <a:cubicBezTo>
                  <a:pt x="1380" y="1541"/>
                  <a:pt x="1365" y="1553"/>
                  <a:pt x="1349" y="1563"/>
                </a:cubicBezTo>
                <a:cubicBezTo>
                  <a:pt x="1302" y="1596"/>
                  <a:pt x="1252" y="1624"/>
                  <a:pt x="1199" y="1647"/>
                </a:cubicBezTo>
                <a:cubicBezTo>
                  <a:pt x="1199" y="1647"/>
                  <a:pt x="1199" y="1647"/>
                  <a:pt x="1199" y="1647"/>
                </a:cubicBezTo>
                <a:cubicBezTo>
                  <a:pt x="1199" y="1647"/>
                  <a:pt x="1199" y="1647"/>
                  <a:pt x="1199" y="1647"/>
                </a:cubicBezTo>
                <a:cubicBezTo>
                  <a:pt x="1198" y="1647"/>
                  <a:pt x="1197" y="1648"/>
                  <a:pt x="1196" y="1648"/>
                </a:cubicBezTo>
                <a:close/>
                <a:moveTo>
                  <a:pt x="362" y="1558"/>
                </a:moveTo>
                <a:cubicBezTo>
                  <a:pt x="361" y="1558"/>
                  <a:pt x="359" y="1558"/>
                  <a:pt x="358" y="1557"/>
                </a:cubicBezTo>
                <a:cubicBezTo>
                  <a:pt x="354" y="1554"/>
                  <a:pt x="353" y="1549"/>
                  <a:pt x="356" y="1545"/>
                </a:cubicBezTo>
                <a:cubicBezTo>
                  <a:pt x="358" y="1541"/>
                  <a:pt x="363" y="1540"/>
                  <a:pt x="367" y="1543"/>
                </a:cubicBezTo>
                <a:cubicBezTo>
                  <a:pt x="367" y="1543"/>
                  <a:pt x="367" y="1543"/>
                  <a:pt x="367" y="1543"/>
                </a:cubicBezTo>
                <a:cubicBezTo>
                  <a:pt x="367" y="1543"/>
                  <a:pt x="367" y="1543"/>
                  <a:pt x="367" y="1543"/>
                </a:cubicBezTo>
                <a:cubicBezTo>
                  <a:pt x="371" y="1545"/>
                  <a:pt x="372" y="1551"/>
                  <a:pt x="369" y="1555"/>
                </a:cubicBezTo>
                <a:cubicBezTo>
                  <a:pt x="368" y="1557"/>
                  <a:pt x="365" y="1558"/>
                  <a:pt x="362" y="1558"/>
                </a:cubicBezTo>
                <a:close/>
                <a:moveTo>
                  <a:pt x="340" y="1541"/>
                </a:moveTo>
                <a:cubicBezTo>
                  <a:pt x="338" y="1541"/>
                  <a:pt x="336" y="1541"/>
                  <a:pt x="335" y="1540"/>
                </a:cubicBezTo>
                <a:cubicBezTo>
                  <a:pt x="319" y="1528"/>
                  <a:pt x="305" y="1516"/>
                  <a:pt x="290" y="1503"/>
                </a:cubicBezTo>
                <a:cubicBezTo>
                  <a:pt x="277" y="1491"/>
                  <a:pt x="264" y="1479"/>
                  <a:pt x="251" y="1467"/>
                </a:cubicBezTo>
                <a:cubicBezTo>
                  <a:pt x="224" y="1439"/>
                  <a:pt x="198" y="1409"/>
                  <a:pt x="174" y="1378"/>
                </a:cubicBezTo>
                <a:cubicBezTo>
                  <a:pt x="171" y="1374"/>
                  <a:pt x="172" y="1369"/>
                  <a:pt x="176" y="1366"/>
                </a:cubicBezTo>
                <a:cubicBezTo>
                  <a:pt x="179" y="1363"/>
                  <a:pt x="185" y="1364"/>
                  <a:pt x="188" y="1368"/>
                </a:cubicBezTo>
                <a:cubicBezTo>
                  <a:pt x="211" y="1398"/>
                  <a:pt x="236" y="1428"/>
                  <a:pt x="263" y="1455"/>
                </a:cubicBezTo>
                <a:cubicBezTo>
                  <a:pt x="276" y="1467"/>
                  <a:pt x="288" y="1479"/>
                  <a:pt x="302" y="1491"/>
                </a:cubicBezTo>
                <a:cubicBezTo>
                  <a:pt x="302" y="1491"/>
                  <a:pt x="302" y="1491"/>
                  <a:pt x="302" y="1491"/>
                </a:cubicBezTo>
                <a:cubicBezTo>
                  <a:pt x="316" y="1503"/>
                  <a:pt x="330" y="1515"/>
                  <a:pt x="345" y="1526"/>
                </a:cubicBezTo>
                <a:cubicBezTo>
                  <a:pt x="349" y="1529"/>
                  <a:pt x="349" y="1534"/>
                  <a:pt x="346" y="1538"/>
                </a:cubicBezTo>
                <a:cubicBezTo>
                  <a:pt x="345" y="1540"/>
                  <a:pt x="342" y="1541"/>
                  <a:pt x="340" y="1541"/>
                </a:cubicBezTo>
                <a:close/>
                <a:moveTo>
                  <a:pt x="1411" y="1513"/>
                </a:moveTo>
                <a:cubicBezTo>
                  <a:pt x="1409" y="1513"/>
                  <a:pt x="1406" y="1512"/>
                  <a:pt x="1405" y="1510"/>
                </a:cubicBezTo>
                <a:cubicBezTo>
                  <a:pt x="1403" y="1508"/>
                  <a:pt x="1403" y="1506"/>
                  <a:pt x="1403" y="1504"/>
                </a:cubicBezTo>
                <a:cubicBezTo>
                  <a:pt x="1403" y="1502"/>
                  <a:pt x="1404" y="1500"/>
                  <a:pt x="1406" y="1498"/>
                </a:cubicBezTo>
                <a:cubicBezTo>
                  <a:pt x="1409" y="1495"/>
                  <a:pt x="1415" y="1496"/>
                  <a:pt x="1418" y="1499"/>
                </a:cubicBezTo>
                <a:cubicBezTo>
                  <a:pt x="1421" y="1503"/>
                  <a:pt x="1420" y="1508"/>
                  <a:pt x="1417" y="1511"/>
                </a:cubicBezTo>
                <a:cubicBezTo>
                  <a:pt x="1415" y="1512"/>
                  <a:pt x="1413" y="1513"/>
                  <a:pt x="1411" y="1513"/>
                </a:cubicBezTo>
                <a:close/>
                <a:moveTo>
                  <a:pt x="1432" y="1494"/>
                </a:moveTo>
                <a:cubicBezTo>
                  <a:pt x="1430" y="1494"/>
                  <a:pt x="1428" y="1493"/>
                  <a:pt x="1426" y="1492"/>
                </a:cubicBezTo>
                <a:cubicBezTo>
                  <a:pt x="1423" y="1488"/>
                  <a:pt x="1423" y="1483"/>
                  <a:pt x="1427" y="1480"/>
                </a:cubicBezTo>
                <a:cubicBezTo>
                  <a:pt x="1431" y="1475"/>
                  <a:pt x="1435" y="1471"/>
                  <a:pt x="1439" y="1468"/>
                </a:cubicBezTo>
                <a:cubicBezTo>
                  <a:pt x="1475" y="1433"/>
                  <a:pt x="1509" y="1395"/>
                  <a:pt x="1538" y="1354"/>
                </a:cubicBezTo>
                <a:cubicBezTo>
                  <a:pt x="1549" y="1339"/>
                  <a:pt x="1560" y="1324"/>
                  <a:pt x="1570" y="1308"/>
                </a:cubicBezTo>
                <a:cubicBezTo>
                  <a:pt x="1572" y="1304"/>
                  <a:pt x="1577" y="1303"/>
                  <a:pt x="1581" y="1305"/>
                </a:cubicBezTo>
                <a:cubicBezTo>
                  <a:pt x="1585" y="1308"/>
                  <a:pt x="1586" y="1313"/>
                  <a:pt x="1584" y="1317"/>
                </a:cubicBezTo>
                <a:cubicBezTo>
                  <a:pt x="1574" y="1333"/>
                  <a:pt x="1563" y="1349"/>
                  <a:pt x="1552" y="1364"/>
                </a:cubicBezTo>
                <a:cubicBezTo>
                  <a:pt x="1522" y="1406"/>
                  <a:pt x="1488" y="1445"/>
                  <a:pt x="1451" y="1480"/>
                </a:cubicBezTo>
                <a:cubicBezTo>
                  <a:pt x="1447" y="1484"/>
                  <a:pt x="1442" y="1488"/>
                  <a:pt x="1438" y="1492"/>
                </a:cubicBezTo>
                <a:cubicBezTo>
                  <a:pt x="1438" y="1492"/>
                  <a:pt x="1438" y="1492"/>
                  <a:pt x="1438" y="1492"/>
                </a:cubicBezTo>
                <a:cubicBezTo>
                  <a:pt x="1438" y="1492"/>
                  <a:pt x="1438" y="1492"/>
                  <a:pt x="1438" y="1492"/>
                </a:cubicBezTo>
                <a:cubicBezTo>
                  <a:pt x="1436" y="1494"/>
                  <a:pt x="1434" y="1494"/>
                  <a:pt x="1432" y="1494"/>
                </a:cubicBezTo>
                <a:close/>
                <a:moveTo>
                  <a:pt x="164" y="1358"/>
                </a:moveTo>
                <a:cubicBezTo>
                  <a:pt x="161" y="1358"/>
                  <a:pt x="159" y="1357"/>
                  <a:pt x="157" y="1355"/>
                </a:cubicBezTo>
                <a:cubicBezTo>
                  <a:pt x="157" y="1355"/>
                  <a:pt x="157" y="1355"/>
                  <a:pt x="157" y="1355"/>
                </a:cubicBezTo>
                <a:cubicBezTo>
                  <a:pt x="156" y="1353"/>
                  <a:pt x="155" y="1351"/>
                  <a:pt x="156" y="1348"/>
                </a:cubicBezTo>
                <a:cubicBezTo>
                  <a:pt x="156" y="1346"/>
                  <a:pt x="157" y="1344"/>
                  <a:pt x="159" y="1343"/>
                </a:cubicBezTo>
                <a:cubicBezTo>
                  <a:pt x="163" y="1340"/>
                  <a:pt x="168" y="1341"/>
                  <a:pt x="171" y="1345"/>
                </a:cubicBezTo>
                <a:cubicBezTo>
                  <a:pt x="174" y="1349"/>
                  <a:pt x="173" y="1354"/>
                  <a:pt x="169" y="1357"/>
                </a:cubicBezTo>
                <a:cubicBezTo>
                  <a:pt x="168" y="1358"/>
                  <a:pt x="166" y="1358"/>
                  <a:pt x="164" y="1358"/>
                </a:cubicBezTo>
                <a:close/>
                <a:moveTo>
                  <a:pt x="148" y="1335"/>
                </a:moveTo>
                <a:cubicBezTo>
                  <a:pt x="145" y="1335"/>
                  <a:pt x="143" y="1334"/>
                  <a:pt x="141" y="1331"/>
                </a:cubicBezTo>
                <a:cubicBezTo>
                  <a:pt x="131" y="1315"/>
                  <a:pt x="121" y="1299"/>
                  <a:pt x="111" y="1282"/>
                </a:cubicBezTo>
                <a:cubicBezTo>
                  <a:pt x="95" y="1253"/>
                  <a:pt x="80" y="1223"/>
                  <a:pt x="67" y="1193"/>
                </a:cubicBezTo>
                <a:cubicBezTo>
                  <a:pt x="58" y="1171"/>
                  <a:pt x="50" y="1148"/>
                  <a:pt x="42" y="1126"/>
                </a:cubicBezTo>
                <a:cubicBezTo>
                  <a:pt x="42" y="1124"/>
                  <a:pt x="42" y="1121"/>
                  <a:pt x="43" y="1119"/>
                </a:cubicBezTo>
                <a:cubicBezTo>
                  <a:pt x="44" y="1117"/>
                  <a:pt x="46" y="1116"/>
                  <a:pt x="48" y="1115"/>
                </a:cubicBezTo>
                <a:cubicBezTo>
                  <a:pt x="52" y="1114"/>
                  <a:pt x="57" y="1116"/>
                  <a:pt x="59" y="1121"/>
                </a:cubicBezTo>
                <a:cubicBezTo>
                  <a:pt x="66" y="1143"/>
                  <a:pt x="74" y="1165"/>
                  <a:pt x="83" y="1186"/>
                </a:cubicBezTo>
                <a:cubicBezTo>
                  <a:pt x="96" y="1216"/>
                  <a:pt x="110" y="1246"/>
                  <a:pt x="126" y="1274"/>
                </a:cubicBezTo>
                <a:cubicBezTo>
                  <a:pt x="135" y="1290"/>
                  <a:pt x="145" y="1306"/>
                  <a:pt x="155" y="1322"/>
                </a:cubicBezTo>
                <a:cubicBezTo>
                  <a:pt x="158" y="1326"/>
                  <a:pt x="157" y="1331"/>
                  <a:pt x="153" y="1334"/>
                </a:cubicBezTo>
                <a:cubicBezTo>
                  <a:pt x="151" y="1335"/>
                  <a:pt x="150" y="1335"/>
                  <a:pt x="148" y="1335"/>
                </a:cubicBezTo>
                <a:close/>
                <a:moveTo>
                  <a:pt x="1591" y="1297"/>
                </a:moveTo>
                <a:cubicBezTo>
                  <a:pt x="1590" y="1297"/>
                  <a:pt x="1588" y="1296"/>
                  <a:pt x="1587" y="1296"/>
                </a:cubicBezTo>
                <a:cubicBezTo>
                  <a:pt x="1583" y="1293"/>
                  <a:pt x="1582" y="1288"/>
                  <a:pt x="1584" y="1284"/>
                </a:cubicBezTo>
                <a:cubicBezTo>
                  <a:pt x="1584" y="1284"/>
                  <a:pt x="1584" y="1284"/>
                  <a:pt x="1584" y="1284"/>
                </a:cubicBezTo>
                <a:cubicBezTo>
                  <a:pt x="1584" y="1284"/>
                  <a:pt x="1584" y="1284"/>
                  <a:pt x="1584" y="1284"/>
                </a:cubicBezTo>
                <a:cubicBezTo>
                  <a:pt x="1586" y="1280"/>
                  <a:pt x="1592" y="1279"/>
                  <a:pt x="1596" y="1281"/>
                </a:cubicBezTo>
                <a:cubicBezTo>
                  <a:pt x="1598" y="1282"/>
                  <a:pt x="1599" y="1284"/>
                  <a:pt x="1600" y="1286"/>
                </a:cubicBezTo>
                <a:cubicBezTo>
                  <a:pt x="1600" y="1288"/>
                  <a:pt x="1600" y="1291"/>
                  <a:pt x="1599" y="1293"/>
                </a:cubicBezTo>
                <a:cubicBezTo>
                  <a:pt x="1599" y="1293"/>
                  <a:pt x="1599" y="1293"/>
                  <a:pt x="1599" y="1293"/>
                </a:cubicBezTo>
                <a:cubicBezTo>
                  <a:pt x="1597" y="1295"/>
                  <a:pt x="1594" y="1297"/>
                  <a:pt x="1591" y="1297"/>
                </a:cubicBezTo>
                <a:close/>
                <a:moveTo>
                  <a:pt x="1605" y="1272"/>
                </a:moveTo>
                <a:cubicBezTo>
                  <a:pt x="1604" y="1272"/>
                  <a:pt x="1602" y="1272"/>
                  <a:pt x="1601" y="1271"/>
                </a:cubicBezTo>
                <a:cubicBezTo>
                  <a:pt x="1599" y="1270"/>
                  <a:pt x="1598" y="1268"/>
                  <a:pt x="1597" y="1266"/>
                </a:cubicBezTo>
                <a:cubicBezTo>
                  <a:pt x="1596" y="1264"/>
                  <a:pt x="1597" y="1262"/>
                  <a:pt x="1598" y="1260"/>
                </a:cubicBezTo>
                <a:cubicBezTo>
                  <a:pt x="1608" y="1241"/>
                  <a:pt x="1617" y="1222"/>
                  <a:pt x="1626" y="1203"/>
                </a:cubicBezTo>
                <a:cubicBezTo>
                  <a:pt x="1640" y="1171"/>
                  <a:pt x="1652" y="1138"/>
                  <a:pt x="1662" y="1105"/>
                </a:cubicBezTo>
                <a:cubicBezTo>
                  <a:pt x="1663" y="1105"/>
                  <a:pt x="1663" y="1105"/>
                  <a:pt x="1663" y="1105"/>
                </a:cubicBezTo>
                <a:cubicBezTo>
                  <a:pt x="1668" y="1087"/>
                  <a:pt x="1673" y="1069"/>
                  <a:pt x="1677" y="1051"/>
                </a:cubicBezTo>
                <a:cubicBezTo>
                  <a:pt x="1678" y="1046"/>
                  <a:pt x="1683" y="1043"/>
                  <a:pt x="1687" y="1044"/>
                </a:cubicBezTo>
                <a:cubicBezTo>
                  <a:pt x="1690" y="1045"/>
                  <a:pt x="1691" y="1046"/>
                  <a:pt x="1693" y="1048"/>
                </a:cubicBezTo>
                <a:cubicBezTo>
                  <a:pt x="1694" y="1050"/>
                  <a:pt x="1694" y="1052"/>
                  <a:pt x="1694" y="1055"/>
                </a:cubicBezTo>
                <a:cubicBezTo>
                  <a:pt x="1689" y="1073"/>
                  <a:pt x="1684" y="1092"/>
                  <a:pt x="1679" y="1110"/>
                </a:cubicBezTo>
                <a:cubicBezTo>
                  <a:pt x="1668" y="1144"/>
                  <a:pt x="1656" y="1178"/>
                  <a:pt x="1641" y="1210"/>
                </a:cubicBezTo>
                <a:cubicBezTo>
                  <a:pt x="1633" y="1229"/>
                  <a:pt x="1623" y="1249"/>
                  <a:pt x="1613" y="1268"/>
                </a:cubicBezTo>
                <a:cubicBezTo>
                  <a:pt x="1611" y="1270"/>
                  <a:pt x="1608" y="1272"/>
                  <a:pt x="1605" y="1272"/>
                </a:cubicBezTo>
                <a:close/>
                <a:moveTo>
                  <a:pt x="42" y="1105"/>
                </a:moveTo>
                <a:cubicBezTo>
                  <a:pt x="38" y="1105"/>
                  <a:pt x="35" y="1102"/>
                  <a:pt x="34" y="1098"/>
                </a:cubicBezTo>
                <a:cubicBezTo>
                  <a:pt x="33" y="1094"/>
                  <a:pt x="35" y="1089"/>
                  <a:pt x="40" y="1088"/>
                </a:cubicBezTo>
                <a:cubicBezTo>
                  <a:pt x="44" y="1087"/>
                  <a:pt x="49" y="1089"/>
                  <a:pt x="50" y="1094"/>
                </a:cubicBezTo>
                <a:cubicBezTo>
                  <a:pt x="51" y="1096"/>
                  <a:pt x="51" y="1098"/>
                  <a:pt x="50" y="1100"/>
                </a:cubicBezTo>
                <a:cubicBezTo>
                  <a:pt x="48" y="1102"/>
                  <a:pt x="47" y="1104"/>
                  <a:pt x="44" y="1104"/>
                </a:cubicBezTo>
                <a:cubicBezTo>
                  <a:pt x="44" y="1104"/>
                  <a:pt x="43" y="1105"/>
                  <a:pt x="42" y="1105"/>
                </a:cubicBezTo>
                <a:close/>
                <a:moveTo>
                  <a:pt x="35" y="1077"/>
                </a:moveTo>
                <a:cubicBezTo>
                  <a:pt x="31" y="1077"/>
                  <a:pt x="27" y="1075"/>
                  <a:pt x="26" y="1071"/>
                </a:cubicBezTo>
                <a:cubicBezTo>
                  <a:pt x="22" y="1053"/>
                  <a:pt x="18" y="1034"/>
                  <a:pt x="14" y="1015"/>
                </a:cubicBezTo>
                <a:cubicBezTo>
                  <a:pt x="5" y="967"/>
                  <a:pt x="0" y="918"/>
                  <a:pt x="0" y="870"/>
                </a:cubicBezTo>
                <a:cubicBezTo>
                  <a:pt x="0" y="866"/>
                  <a:pt x="0" y="863"/>
                  <a:pt x="0" y="859"/>
                </a:cubicBezTo>
                <a:cubicBezTo>
                  <a:pt x="0" y="854"/>
                  <a:pt x="0" y="849"/>
                  <a:pt x="0" y="845"/>
                </a:cubicBezTo>
                <a:cubicBezTo>
                  <a:pt x="0" y="840"/>
                  <a:pt x="4" y="836"/>
                  <a:pt x="8" y="836"/>
                </a:cubicBezTo>
                <a:cubicBezTo>
                  <a:pt x="9" y="836"/>
                  <a:pt x="9" y="836"/>
                  <a:pt x="9" y="836"/>
                </a:cubicBezTo>
                <a:cubicBezTo>
                  <a:pt x="11" y="836"/>
                  <a:pt x="13" y="837"/>
                  <a:pt x="14" y="839"/>
                </a:cubicBezTo>
                <a:cubicBezTo>
                  <a:pt x="16" y="841"/>
                  <a:pt x="17" y="843"/>
                  <a:pt x="17" y="845"/>
                </a:cubicBezTo>
                <a:cubicBezTo>
                  <a:pt x="17" y="850"/>
                  <a:pt x="17" y="855"/>
                  <a:pt x="17" y="859"/>
                </a:cubicBezTo>
                <a:cubicBezTo>
                  <a:pt x="17" y="863"/>
                  <a:pt x="17" y="866"/>
                  <a:pt x="17" y="869"/>
                </a:cubicBezTo>
                <a:cubicBezTo>
                  <a:pt x="17" y="917"/>
                  <a:pt x="22" y="965"/>
                  <a:pt x="31" y="1012"/>
                </a:cubicBezTo>
                <a:cubicBezTo>
                  <a:pt x="34" y="1030"/>
                  <a:pt x="38" y="1049"/>
                  <a:pt x="43" y="1067"/>
                </a:cubicBezTo>
                <a:cubicBezTo>
                  <a:pt x="43" y="1069"/>
                  <a:pt x="43" y="1071"/>
                  <a:pt x="42" y="1073"/>
                </a:cubicBezTo>
                <a:cubicBezTo>
                  <a:pt x="41" y="1075"/>
                  <a:pt x="39" y="1077"/>
                  <a:pt x="37" y="1077"/>
                </a:cubicBezTo>
                <a:cubicBezTo>
                  <a:pt x="36" y="1077"/>
                  <a:pt x="35" y="1077"/>
                  <a:pt x="35" y="1077"/>
                </a:cubicBezTo>
                <a:close/>
                <a:moveTo>
                  <a:pt x="1691" y="1034"/>
                </a:moveTo>
                <a:cubicBezTo>
                  <a:pt x="1691" y="1034"/>
                  <a:pt x="1690" y="1034"/>
                  <a:pt x="1690" y="1033"/>
                </a:cubicBezTo>
                <a:cubicBezTo>
                  <a:pt x="1685" y="1033"/>
                  <a:pt x="1682" y="1028"/>
                  <a:pt x="1683" y="1023"/>
                </a:cubicBezTo>
                <a:cubicBezTo>
                  <a:pt x="1684" y="1019"/>
                  <a:pt x="1689" y="1016"/>
                  <a:pt x="1693" y="1017"/>
                </a:cubicBezTo>
                <a:cubicBezTo>
                  <a:pt x="1698" y="1018"/>
                  <a:pt x="1701" y="1022"/>
                  <a:pt x="1700" y="1027"/>
                </a:cubicBezTo>
                <a:cubicBezTo>
                  <a:pt x="1699" y="1031"/>
                  <a:pt x="1695" y="1034"/>
                  <a:pt x="1691" y="1034"/>
                </a:cubicBezTo>
                <a:close/>
                <a:moveTo>
                  <a:pt x="1696" y="1006"/>
                </a:moveTo>
                <a:cubicBezTo>
                  <a:pt x="1696" y="1006"/>
                  <a:pt x="1696" y="1006"/>
                  <a:pt x="1695" y="1006"/>
                </a:cubicBezTo>
                <a:cubicBezTo>
                  <a:pt x="1690" y="1005"/>
                  <a:pt x="1687" y="1001"/>
                  <a:pt x="1688" y="996"/>
                </a:cubicBezTo>
                <a:cubicBezTo>
                  <a:pt x="1694" y="960"/>
                  <a:pt x="1698" y="924"/>
                  <a:pt x="1699" y="888"/>
                </a:cubicBezTo>
                <a:cubicBezTo>
                  <a:pt x="1699" y="878"/>
                  <a:pt x="1699" y="869"/>
                  <a:pt x="1699" y="859"/>
                </a:cubicBezTo>
                <a:cubicBezTo>
                  <a:pt x="1699" y="849"/>
                  <a:pt x="1699" y="839"/>
                  <a:pt x="1699" y="829"/>
                </a:cubicBezTo>
                <a:cubicBezTo>
                  <a:pt x="1699" y="829"/>
                  <a:pt x="1699" y="829"/>
                  <a:pt x="1699" y="829"/>
                </a:cubicBezTo>
                <a:cubicBezTo>
                  <a:pt x="1699" y="829"/>
                  <a:pt x="1699" y="829"/>
                  <a:pt x="1699" y="829"/>
                </a:cubicBezTo>
                <a:cubicBezTo>
                  <a:pt x="1698" y="810"/>
                  <a:pt x="1697" y="791"/>
                  <a:pt x="1695" y="773"/>
                </a:cubicBezTo>
                <a:cubicBezTo>
                  <a:pt x="1694" y="768"/>
                  <a:pt x="1698" y="764"/>
                  <a:pt x="1702" y="763"/>
                </a:cubicBezTo>
                <a:cubicBezTo>
                  <a:pt x="1707" y="763"/>
                  <a:pt x="1711" y="766"/>
                  <a:pt x="1712" y="771"/>
                </a:cubicBezTo>
                <a:cubicBezTo>
                  <a:pt x="1714" y="790"/>
                  <a:pt x="1715" y="809"/>
                  <a:pt x="1716" y="828"/>
                </a:cubicBezTo>
                <a:cubicBezTo>
                  <a:pt x="1716" y="838"/>
                  <a:pt x="1716" y="849"/>
                  <a:pt x="1716" y="859"/>
                </a:cubicBezTo>
                <a:cubicBezTo>
                  <a:pt x="1716" y="869"/>
                  <a:pt x="1716" y="879"/>
                  <a:pt x="1716" y="888"/>
                </a:cubicBezTo>
                <a:cubicBezTo>
                  <a:pt x="1715" y="925"/>
                  <a:pt x="1711" y="962"/>
                  <a:pt x="1705" y="998"/>
                </a:cubicBezTo>
                <a:cubicBezTo>
                  <a:pt x="1705" y="998"/>
                  <a:pt x="1705" y="998"/>
                  <a:pt x="1705" y="998"/>
                </a:cubicBezTo>
                <a:cubicBezTo>
                  <a:pt x="1705" y="999"/>
                  <a:pt x="1705" y="999"/>
                  <a:pt x="1705" y="999"/>
                </a:cubicBezTo>
                <a:cubicBezTo>
                  <a:pt x="1704" y="1003"/>
                  <a:pt x="1701" y="1006"/>
                  <a:pt x="1696" y="1006"/>
                </a:cubicBezTo>
                <a:close/>
                <a:moveTo>
                  <a:pt x="9" y="825"/>
                </a:moveTo>
                <a:cubicBezTo>
                  <a:pt x="9" y="825"/>
                  <a:pt x="9" y="825"/>
                  <a:pt x="9" y="825"/>
                </a:cubicBezTo>
                <a:cubicBezTo>
                  <a:pt x="4" y="825"/>
                  <a:pt x="1" y="821"/>
                  <a:pt x="1" y="816"/>
                </a:cubicBezTo>
                <a:cubicBezTo>
                  <a:pt x="1" y="811"/>
                  <a:pt x="5" y="808"/>
                  <a:pt x="10" y="808"/>
                </a:cubicBezTo>
                <a:cubicBezTo>
                  <a:pt x="14" y="808"/>
                  <a:pt x="18" y="812"/>
                  <a:pt x="18" y="817"/>
                </a:cubicBezTo>
                <a:cubicBezTo>
                  <a:pt x="18" y="821"/>
                  <a:pt x="14" y="825"/>
                  <a:pt x="9" y="825"/>
                </a:cubicBezTo>
                <a:close/>
                <a:moveTo>
                  <a:pt x="11" y="797"/>
                </a:moveTo>
                <a:cubicBezTo>
                  <a:pt x="11" y="797"/>
                  <a:pt x="11" y="797"/>
                  <a:pt x="11" y="797"/>
                </a:cubicBezTo>
                <a:cubicBezTo>
                  <a:pt x="11" y="797"/>
                  <a:pt x="11" y="797"/>
                  <a:pt x="11" y="797"/>
                </a:cubicBezTo>
                <a:cubicBezTo>
                  <a:pt x="8" y="797"/>
                  <a:pt x="6" y="796"/>
                  <a:pt x="5" y="794"/>
                </a:cubicBezTo>
                <a:cubicBezTo>
                  <a:pt x="3" y="792"/>
                  <a:pt x="3" y="790"/>
                  <a:pt x="3" y="788"/>
                </a:cubicBezTo>
                <a:cubicBezTo>
                  <a:pt x="4" y="769"/>
                  <a:pt x="7" y="750"/>
                  <a:pt x="10" y="731"/>
                </a:cubicBezTo>
                <a:cubicBezTo>
                  <a:pt x="18" y="674"/>
                  <a:pt x="32" y="619"/>
                  <a:pt x="52" y="565"/>
                </a:cubicBezTo>
                <a:cubicBezTo>
                  <a:pt x="54" y="561"/>
                  <a:pt x="59" y="558"/>
                  <a:pt x="63" y="560"/>
                </a:cubicBezTo>
                <a:cubicBezTo>
                  <a:pt x="67" y="562"/>
                  <a:pt x="70" y="567"/>
                  <a:pt x="68" y="571"/>
                </a:cubicBezTo>
                <a:cubicBezTo>
                  <a:pt x="49" y="623"/>
                  <a:pt x="35" y="678"/>
                  <a:pt x="26" y="733"/>
                </a:cubicBezTo>
                <a:cubicBezTo>
                  <a:pt x="24" y="752"/>
                  <a:pt x="21" y="771"/>
                  <a:pt x="20" y="789"/>
                </a:cubicBezTo>
                <a:cubicBezTo>
                  <a:pt x="19" y="793"/>
                  <a:pt x="16" y="797"/>
                  <a:pt x="11" y="797"/>
                </a:cubicBezTo>
                <a:close/>
                <a:moveTo>
                  <a:pt x="1700" y="752"/>
                </a:moveTo>
                <a:cubicBezTo>
                  <a:pt x="1696" y="752"/>
                  <a:pt x="1692" y="749"/>
                  <a:pt x="1691" y="745"/>
                </a:cubicBezTo>
                <a:cubicBezTo>
                  <a:pt x="1691" y="745"/>
                  <a:pt x="1691" y="745"/>
                  <a:pt x="1691" y="745"/>
                </a:cubicBezTo>
                <a:cubicBezTo>
                  <a:pt x="1691" y="743"/>
                  <a:pt x="1692" y="740"/>
                  <a:pt x="1693" y="739"/>
                </a:cubicBezTo>
                <a:cubicBezTo>
                  <a:pt x="1694" y="737"/>
                  <a:pt x="1696" y="736"/>
                  <a:pt x="1699" y="735"/>
                </a:cubicBezTo>
                <a:cubicBezTo>
                  <a:pt x="1703" y="735"/>
                  <a:pt x="1708" y="738"/>
                  <a:pt x="1708" y="743"/>
                </a:cubicBezTo>
                <a:cubicBezTo>
                  <a:pt x="1709" y="745"/>
                  <a:pt x="1708" y="747"/>
                  <a:pt x="1707" y="749"/>
                </a:cubicBezTo>
                <a:cubicBezTo>
                  <a:pt x="1705" y="751"/>
                  <a:pt x="1703" y="752"/>
                  <a:pt x="1701" y="752"/>
                </a:cubicBezTo>
                <a:cubicBezTo>
                  <a:pt x="1701" y="752"/>
                  <a:pt x="1700" y="752"/>
                  <a:pt x="1700" y="752"/>
                </a:cubicBezTo>
                <a:close/>
                <a:moveTo>
                  <a:pt x="1695" y="724"/>
                </a:moveTo>
                <a:cubicBezTo>
                  <a:pt x="1691" y="724"/>
                  <a:pt x="1688" y="721"/>
                  <a:pt x="1687" y="717"/>
                </a:cubicBezTo>
                <a:cubicBezTo>
                  <a:pt x="1678" y="667"/>
                  <a:pt x="1665" y="617"/>
                  <a:pt x="1647" y="569"/>
                </a:cubicBezTo>
                <a:cubicBezTo>
                  <a:pt x="1646" y="564"/>
                  <a:pt x="1644" y="560"/>
                  <a:pt x="1642" y="556"/>
                </a:cubicBezTo>
                <a:cubicBezTo>
                  <a:pt x="1635" y="538"/>
                  <a:pt x="1628" y="521"/>
                  <a:pt x="1620" y="504"/>
                </a:cubicBezTo>
                <a:cubicBezTo>
                  <a:pt x="1618" y="500"/>
                  <a:pt x="1620" y="495"/>
                  <a:pt x="1624" y="493"/>
                </a:cubicBezTo>
                <a:cubicBezTo>
                  <a:pt x="1628" y="491"/>
                  <a:pt x="1634" y="493"/>
                  <a:pt x="1636" y="497"/>
                </a:cubicBezTo>
                <a:cubicBezTo>
                  <a:pt x="1644" y="514"/>
                  <a:pt x="1651" y="532"/>
                  <a:pt x="1658" y="549"/>
                </a:cubicBezTo>
                <a:cubicBezTo>
                  <a:pt x="1660" y="554"/>
                  <a:pt x="1661" y="558"/>
                  <a:pt x="1663" y="563"/>
                </a:cubicBezTo>
                <a:cubicBezTo>
                  <a:pt x="1681" y="612"/>
                  <a:pt x="1695" y="663"/>
                  <a:pt x="1704" y="714"/>
                </a:cubicBezTo>
                <a:cubicBezTo>
                  <a:pt x="1705" y="719"/>
                  <a:pt x="1701" y="723"/>
                  <a:pt x="1697" y="724"/>
                </a:cubicBezTo>
                <a:cubicBezTo>
                  <a:pt x="1696" y="724"/>
                  <a:pt x="1696" y="724"/>
                  <a:pt x="1695" y="724"/>
                </a:cubicBezTo>
                <a:close/>
                <a:moveTo>
                  <a:pt x="70" y="550"/>
                </a:moveTo>
                <a:cubicBezTo>
                  <a:pt x="69" y="550"/>
                  <a:pt x="68" y="550"/>
                  <a:pt x="67" y="550"/>
                </a:cubicBezTo>
                <a:cubicBezTo>
                  <a:pt x="63" y="548"/>
                  <a:pt x="61" y="543"/>
                  <a:pt x="62" y="538"/>
                </a:cubicBezTo>
                <a:cubicBezTo>
                  <a:pt x="64" y="534"/>
                  <a:pt x="69" y="532"/>
                  <a:pt x="73" y="534"/>
                </a:cubicBezTo>
                <a:cubicBezTo>
                  <a:pt x="78" y="536"/>
                  <a:pt x="80" y="540"/>
                  <a:pt x="78" y="545"/>
                </a:cubicBezTo>
                <a:cubicBezTo>
                  <a:pt x="77" y="548"/>
                  <a:pt x="74" y="550"/>
                  <a:pt x="70" y="550"/>
                </a:cubicBezTo>
                <a:close/>
                <a:moveTo>
                  <a:pt x="81" y="524"/>
                </a:moveTo>
                <a:cubicBezTo>
                  <a:pt x="80" y="524"/>
                  <a:pt x="79" y="524"/>
                  <a:pt x="78" y="523"/>
                </a:cubicBezTo>
                <a:cubicBezTo>
                  <a:pt x="76" y="522"/>
                  <a:pt x="74" y="521"/>
                  <a:pt x="73" y="519"/>
                </a:cubicBezTo>
                <a:cubicBezTo>
                  <a:pt x="72" y="517"/>
                  <a:pt x="73" y="514"/>
                  <a:pt x="73" y="512"/>
                </a:cubicBezTo>
                <a:cubicBezTo>
                  <a:pt x="81" y="495"/>
                  <a:pt x="89" y="478"/>
                  <a:pt x="98" y="461"/>
                </a:cubicBezTo>
                <a:cubicBezTo>
                  <a:pt x="98" y="461"/>
                  <a:pt x="98" y="461"/>
                  <a:pt x="98" y="461"/>
                </a:cubicBezTo>
                <a:cubicBezTo>
                  <a:pt x="98" y="461"/>
                  <a:pt x="98" y="461"/>
                  <a:pt x="98" y="460"/>
                </a:cubicBezTo>
                <a:cubicBezTo>
                  <a:pt x="125" y="410"/>
                  <a:pt x="157" y="362"/>
                  <a:pt x="192" y="318"/>
                </a:cubicBezTo>
                <a:cubicBezTo>
                  <a:pt x="195" y="314"/>
                  <a:pt x="201" y="314"/>
                  <a:pt x="204" y="317"/>
                </a:cubicBezTo>
                <a:cubicBezTo>
                  <a:pt x="208" y="320"/>
                  <a:pt x="209" y="325"/>
                  <a:pt x="206" y="329"/>
                </a:cubicBezTo>
                <a:cubicBezTo>
                  <a:pt x="170" y="372"/>
                  <a:pt x="139" y="419"/>
                  <a:pt x="113" y="469"/>
                </a:cubicBezTo>
                <a:cubicBezTo>
                  <a:pt x="105" y="485"/>
                  <a:pt x="96" y="502"/>
                  <a:pt x="89" y="519"/>
                </a:cubicBezTo>
                <a:cubicBezTo>
                  <a:pt x="88" y="522"/>
                  <a:pt x="85" y="524"/>
                  <a:pt x="81" y="524"/>
                </a:cubicBezTo>
                <a:close/>
                <a:moveTo>
                  <a:pt x="1616" y="484"/>
                </a:moveTo>
                <a:cubicBezTo>
                  <a:pt x="1613" y="484"/>
                  <a:pt x="1610" y="482"/>
                  <a:pt x="1608" y="480"/>
                </a:cubicBezTo>
                <a:cubicBezTo>
                  <a:pt x="1608" y="480"/>
                  <a:pt x="1608" y="480"/>
                  <a:pt x="1608" y="480"/>
                </a:cubicBezTo>
                <a:cubicBezTo>
                  <a:pt x="1608" y="479"/>
                  <a:pt x="1608" y="479"/>
                  <a:pt x="1608" y="479"/>
                </a:cubicBezTo>
                <a:cubicBezTo>
                  <a:pt x="1606" y="475"/>
                  <a:pt x="1608" y="470"/>
                  <a:pt x="1612" y="467"/>
                </a:cubicBezTo>
                <a:cubicBezTo>
                  <a:pt x="1616" y="465"/>
                  <a:pt x="1621" y="467"/>
                  <a:pt x="1623" y="471"/>
                </a:cubicBezTo>
                <a:cubicBezTo>
                  <a:pt x="1624" y="473"/>
                  <a:pt x="1624" y="476"/>
                  <a:pt x="1624" y="478"/>
                </a:cubicBezTo>
                <a:cubicBezTo>
                  <a:pt x="1623" y="480"/>
                  <a:pt x="1621" y="482"/>
                  <a:pt x="1619" y="483"/>
                </a:cubicBezTo>
                <a:cubicBezTo>
                  <a:pt x="1618" y="483"/>
                  <a:pt x="1617" y="484"/>
                  <a:pt x="1616" y="484"/>
                </a:cubicBezTo>
                <a:close/>
                <a:moveTo>
                  <a:pt x="1602" y="459"/>
                </a:moveTo>
                <a:cubicBezTo>
                  <a:pt x="1599" y="459"/>
                  <a:pt x="1596" y="457"/>
                  <a:pt x="1595" y="454"/>
                </a:cubicBezTo>
                <a:cubicBezTo>
                  <a:pt x="1568" y="405"/>
                  <a:pt x="1536" y="358"/>
                  <a:pt x="1500" y="316"/>
                </a:cubicBezTo>
                <a:cubicBezTo>
                  <a:pt x="1500" y="316"/>
                  <a:pt x="1500" y="316"/>
                  <a:pt x="1500" y="316"/>
                </a:cubicBezTo>
                <a:cubicBezTo>
                  <a:pt x="1493" y="308"/>
                  <a:pt x="1486" y="300"/>
                  <a:pt x="1479" y="292"/>
                </a:cubicBezTo>
                <a:cubicBezTo>
                  <a:pt x="1474" y="286"/>
                  <a:pt x="1468" y="280"/>
                  <a:pt x="1462" y="274"/>
                </a:cubicBezTo>
                <a:cubicBezTo>
                  <a:pt x="1461" y="273"/>
                  <a:pt x="1460" y="271"/>
                  <a:pt x="1460" y="268"/>
                </a:cubicBezTo>
                <a:cubicBezTo>
                  <a:pt x="1460" y="266"/>
                  <a:pt x="1461" y="264"/>
                  <a:pt x="1463" y="262"/>
                </a:cubicBezTo>
                <a:cubicBezTo>
                  <a:pt x="1466" y="259"/>
                  <a:pt x="1471" y="259"/>
                  <a:pt x="1475" y="263"/>
                </a:cubicBezTo>
                <a:cubicBezTo>
                  <a:pt x="1480" y="268"/>
                  <a:pt x="1486" y="275"/>
                  <a:pt x="1492" y="281"/>
                </a:cubicBezTo>
                <a:cubicBezTo>
                  <a:pt x="1499" y="289"/>
                  <a:pt x="1506" y="297"/>
                  <a:pt x="1513" y="305"/>
                </a:cubicBezTo>
                <a:cubicBezTo>
                  <a:pt x="1550" y="348"/>
                  <a:pt x="1582" y="396"/>
                  <a:pt x="1610" y="446"/>
                </a:cubicBezTo>
                <a:cubicBezTo>
                  <a:pt x="1612" y="450"/>
                  <a:pt x="1611" y="455"/>
                  <a:pt x="1606" y="457"/>
                </a:cubicBezTo>
                <a:cubicBezTo>
                  <a:pt x="1605" y="458"/>
                  <a:pt x="1604" y="459"/>
                  <a:pt x="1602" y="459"/>
                </a:cubicBezTo>
                <a:close/>
                <a:moveTo>
                  <a:pt x="217" y="310"/>
                </a:moveTo>
                <a:cubicBezTo>
                  <a:pt x="215" y="310"/>
                  <a:pt x="213" y="309"/>
                  <a:pt x="212" y="308"/>
                </a:cubicBezTo>
                <a:cubicBezTo>
                  <a:pt x="208" y="305"/>
                  <a:pt x="208" y="299"/>
                  <a:pt x="211" y="296"/>
                </a:cubicBezTo>
                <a:cubicBezTo>
                  <a:pt x="214" y="293"/>
                  <a:pt x="219" y="292"/>
                  <a:pt x="223" y="295"/>
                </a:cubicBezTo>
                <a:cubicBezTo>
                  <a:pt x="226" y="298"/>
                  <a:pt x="227" y="304"/>
                  <a:pt x="224" y="307"/>
                </a:cubicBezTo>
                <a:cubicBezTo>
                  <a:pt x="224" y="307"/>
                  <a:pt x="224" y="307"/>
                  <a:pt x="224" y="307"/>
                </a:cubicBezTo>
                <a:cubicBezTo>
                  <a:pt x="222" y="309"/>
                  <a:pt x="220" y="310"/>
                  <a:pt x="217" y="310"/>
                </a:cubicBezTo>
                <a:close/>
                <a:moveTo>
                  <a:pt x="236" y="289"/>
                </a:moveTo>
                <a:cubicBezTo>
                  <a:pt x="234" y="289"/>
                  <a:pt x="232" y="288"/>
                  <a:pt x="230" y="287"/>
                </a:cubicBezTo>
                <a:cubicBezTo>
                  <a:pt x="229" y="285"/>
                  <a:pt x="228" y="283"/>
                  <a:pt x="228" y="281"/>
                </a:cubicBezTo>
                <a:cubicBezTo>
                  <a:pt x="228" y="279"/>
                  <a:pt x="228" y="276"/>
                  <a:pt x="230" y="275"/>
                </a:cubicBezTo>
                <a:cubicBezTo>
                  <a:pt x="232" y="272"/>
                  <a:pt x="235" y="269"/>
                  <a:pt x="237" y="267"/>
                </a:cubicBezTo>
                <a:cubicBezTo>
                  <a:pt x="248" y="256"/>
                  <a:pt x="259" y="245"/>
                  <a:pt x="270" y="234"/>
                </a:cubicBezTo>
                <a:cubicBezTo>
                  <a:pt x="312" y="195"/>
                  <a:pt x="357" y="160"/>
                  <a:pt x="406" y="130"/>
                </a:cubicBezTo>
                <a:cubicBezTo>
                  <a:pt x="410" y="128"/>
                  <a:pt x="415" y="129"/>
                  <a:pt x="418" y="133"/>
                </a:cubicBezTo>
                <a:cubicBezTo>
                  <a:pt x="420" y="137"/>
                  <a:pt x="419" y="142"/>
                  <a:pt x="415" y="144"/>
                </a:cubicBezTo>
                <a:cubicBezTo>
                  <a:pt x="367" y="174"/>
                  <a:pt x="322" y="208"/>
                  <a:pt x="282" y="247"/>
                </a:cubicBezTo>
                <a:cubicBezTo>
                  <a:pt x="271" y="257"/>
                  <a:pt x="260" y="268"/>
                  <a:pt x="250" y="279"/>
                </a:cubicBezTo>
                <a:cubicBezTo>
                  <a:pt x="247" y="281"/>
                  <a:pt x="245" y="284"/>
                  <a:pt x="242" y="286"/>
                </a:cubicBezTo>
                <a:cubicBezTo>
                  <a:pt x="241" y="288"/>
                  <a:pt x="238" y="289"/>
                  <a:pt x="236" y="289"/>
                </a:cubicBezTo>
                <a:close/>
                <a:moveTo>
                  <a:pt x="1449" y="257"/>
                </a:moveTo>
                <a:cubicBezTo>
                  <a:pt x="1446" y="257"/>
                  <a:pt x="1444" y="256"/>
                  <a:pt x="1443" y="255"/>
                </a:cubicBezTo>
                <a:cubicBezTo>
                  <a:pt x="1441" y="253"/>
                  <a:pt x="1440" y="251"/>
                  <a:pt x="1440" y="249"/>
                </a:cubicBezTo>
                <a:cubicBezTo>
                  <a:pt x="1440" y="246"/>
                  <a:pt x="1441" y="244"/>
                  <a:pt x="1442" y="243"/>
                </a:cubicBezTo>
                <a:cubicBezTo>
                  <a:pt x="1445" y="239"/>
                  <a:pt x="1451" y="239"/>
                  <a:pt x="1454" y="242"/>
                </a:cubicBezTo>
                <a:cubicBezTo>
                  <a:pt x="1454" y="242"/>
                  <a:pt x="1454" y="242"/>
                  <a:pt x="1454" y="242"/>
                </a:cubicBezTo>
                <a:cubicBezTo>
                  <a:pt x="1454" y="242"/>
                  <a:pt x="1454" y="242"/>
                  <a:pt x="1454" y="242"/>
                </a:cubicBezTo>
                <a:cubicBezTo>
                  <a:pt x="1456" y="244"/>
                  <a:pt x="1457" y="246"/>
                  <a:pt x="1457" y="248"/>
                </a:cubicBezTo>
                <a:cubicBezTo>
                  <a:pt x="1457" y="251"/>
                  <a:pt x="1456" y="253"/>
                  <a:pt x="1455" y="254"/>
                </a:cubicBezTo>
                <a:cubicBezTo>
                  <a:pt x="1453" y="256"/>
                  <a:pt x="1451" y="257"/>
                  <a:pt x="1449" y="257"/>
                </a:cubicBezTo>
                <a:close/>
                <a:moveTo>
                  <a:pt x="1428" y="238"/>
                </a:moveTo>
                <a:cubicBezTo>
                  <a:pt x="1426" y="238"/>
                  <a:pt x="1424" y="237"/>
                  <a:pt x="1422" y="235"/>
                </a:cubicBezTo>
                <a:cubicBezTo>
                  <a:pt x="1381" y="198"/>
                  <a:pt x="1335" y="165"/>
                  <a:pt x="1287" y="136"/>
                </a:cubicBezTo>
                <a:cubicBezTo>
                  <a:pt x="1271" y="127"/>
                  <a:pt x="1255" y="118"/>
                  <a:pt x="1238" y="109"/>
                </a:cubicBezTo>
                <a:cubicBezTo>
                  <a:pt x="1236" y="108"/>
                  <a:pt x="1234" y="106"/>
                  <a:pt x="1234" y="104"/>
                </a:cubicBezTo>
                <a:cubicBezTo>
                  <a:pt x="1233" y="102"/>
                  <a:pt x="1233" y="100"/>
                  <a:pt x="1234" y="98"/>
                </a:cubicBezTo>
                <a:cubicBezTo>
                  <a:pt x="1236" y="94"/>
                  <a:pt x="1242" y="92"/>
                  <a:pt x="1246" y="94"/>
                </a:cubicBezTo>
                <a:cubicBezTo>
                  <a:pt x="1263" y="103"/>
                  <a:pt x="1279" y="112"/>
                  <a:pt x="1296" y="121"/>
                </a:cubicBezTo>
                <a:cubicBezTo>
                  <a:pt x="1345" y="151"/>
                  <a:pt x="1391" y="185"/>
                  <a:pt x="1434" y="223"/>
                </a:cubicBezTo>
                <a:cubicBezTo>
                  <a:pt x="1437" y="226"/>
                  <a:pt x="1437" y="231"/>
                  <a:pt x="1434" y="235"/>
                </a:cubicBezTo>
                <a:cubicBezTo>
                  <a:pt x="1433" y="237"/>
                  <a:pt x="1430" y="238"/>
                  <a:pt x="1428" y="238"/>
                </a:cubicBezTo>
                <a:close/>
                <a:moveTo>
                  <a:pt x="435" y="131"/>
                </a:moveTo>
                <a:cubicBezTo>
                  <a:pt x="435" y="131"/>
                  <a:pt x="435" y="131"/>
                  <a:pt x="435" y="131"/>
                </a:cubicBezTo>
                <a:cubicBezTo>
                  <a:pt x="432" y="131"/>
                  <a:pt x="429" y="130"/>
                  <a:pt x="427" y="127"/>
                </a:cubicBezTo>
                <a:cubicBezTo>
                  <a:pt x="425" y="123"/>
                  <a:pt x="426" y="118"/>
                  <a:pt x="430" y="115"/>
                </a:cubicBezTo>
                <a:cubicBezTo>
                  <a:pt x="434" y="113"/>
                  <a:pt x="440" y="115"/>
                  <a:pt x="442" y="119"/>
                </a:cubicBezTo>
                <a:cubicBezTo>
                  <a:pt x="444" y="123"/>
                  <a:pt x="443" y="128"/>
                  <a:pt x="439" y="130"/>
                </a:cubicBezTo>
                <a:cubicBezTo>
                  <a:pt x="438" y="131"/>
                  <a:pt x="436" y="131"/>
                  <a:pt x="435" y="131"/>
                </a:cubicBezTo>
                <a:close/>
                <a:moveTo>
                  <a:pt x="459" y="118"/>
                </a:moveTo>
                <a:cubicBezTo>
                  <a:pt x="456" y="118"/>
                  <a:pt x="453" y="116"/>
                  <a:pt x="452" y="113"/>
                </a:cubicBezTo>
                <a:cubicBezTo>
                  <a:pt x="451" y="111"/>
                  <a:pt x="451" y="109"/>
                  <a:pt x="451" y="107"/>
                </a:cubicBezTo>
                <a:cubicBezTo>
                  <a:pt x="452" y="104"/>
                  <a:pt x="453" y="103"/>
                  <a:pt x="455" y="102"/>
                </a:cubicBezTo>
                <a:cubicBezTo>
                  <a:pt x="472" y="93"/>
                  <a:pt x="489" y="84"/>
                  <a:pt x="507" y="77"/>
                </a:cubicBezTo>
                <a:cubicBezTo>
                  <a:pt x="511" y="75"/>
                  <a:pt x="516" y="77"/>
                  <a:pt x="518" y="81"/>
                </a:cubicBezTo>
                <a:cubicBezTo>
                  <a:pt x="520" y="85"/>
                  <a:pt x="518" y="90"/>
                  <a:pt x="514" y="92"/>
                </a:cubicBezTo>
                <a:cubicBezTo>
                  <a:pt x="497" y="100"/>
                  <a:pt x="480" y="108"/>
                  <a:pt x="463" y="117"/>
                </a:cubicBezTo>
                <a:cubicBezTo>
                  <a:pt x="462" y="117"/>
                  <a:pt x="461" y="118"/>
                  <a:pt x="459" y="118"/>
                </a:cubicBezTo>
                <a:close/>
                <a:moveTo>
                  <a:pt x="1216" y="98"/>
                </a:moveTo>
                <a:cubicBezTo>
                  <a:pt x="1215" y="98"/>
                  <a:pt x="1214" y="97"/>
                  <a:pt x="1213" y="97"/>
                </a:cubicBezTo>
                <a:cubicBezTo>
                  <a:pt x="1212" y="97"/>
                  <a:pt x="1212" y="97"/>
                  <a:pt x="1212" y="97"/>
                </a:cubicBezTo>
                <a:cubicBezTo>
                  <a:pt x="1212" y="97"/>
                  <a:pt x="1212" y="97"/>
                  <a:pt x="1212" y="97"/>
                </a:cubicBezTo>
                <a:cubicBezTo>
                  <a:pt x="1208" y="94"/>
                  <a:pt x="1207" y="90"/>
                  <a:pt x="1209" y="86"/>
                </a:cubicBezTo>
                <a:cubicBezTo>
                  <a:pt x="1211" y="82"/>
                  <a:pt x="1216" y="80"/>
                  <a:pt x="1220" y="82"/>
                </a:cubicBezTo>
                <a:cubicBezTo>
                  <a:pt x="1220" y="82"/>
                  <a:pt x="1220" y="82"/>
                  <a:pt x="1220" y="82"/>
                </a:cubicBezTo>
                <a:cubicBezTo>
                  <a:pt x="1222" y="82"/>
                  <a:pt x="1224" y="84"/>
                  <a:pt x="1224" y="86"/>
                </a:cubicBezTo>
                <a:cubicBezTo>
                  <a:pt x="1225" y="88"/>
                  <a:pt x="1225" y="91"/>
                  <a:pt x="1224" y="93"/>
                </a:cubicBezTo>
                <a:cubicBezTo>
                  <a:pt x="1223" y="96"/>
                  <a:pt x="1220" y="98"/>
                  <a:pt x="1216" y="98"/>
                </a:cubicBezTo>
                <a:close/>
                <a:moveTo>
                  <a:pt x="1190" y="86"/>
                </a:moveTo>
                <a:cubicBezTo>
                  <a:pt x="1189" y="86"/>
                  <a:pt x="1188" y="86"/>
                  <a:pt x="1187" y="86"/>
                </a:cubicBezTo>
                <a:cubicBezTo>
                  <a:pt x="1136" y="64"/>
                  <a:pt x="1082" y="47"/>
                  <a:pt x="1027" y="36"/>
                </a:cubicBezTo>
                <a:cubicBezTo>
                  <a:pt x="1009" y="32"/>
                  <a:pt x="990" y="29"/>
                  <a:pt x="972" y="26"/>
                </a:cubicBezTo>
                <a:cubicBezTo>
                  <a:pt x="970" y="26"/>
                  <a:pt x="968" y="25"/>
                  <a:pt x="966" y="23"/>
                </a:cubicBezTo>
                <a:cubicBezTo>
                  <a:pt x="965" y="21"/>
                  <a:pt x="964" y="19"/>
                  <a:pt x="965" y="16"/>
                </a:cubicBezTo>
                <a:cubicBezTo>
                  <a:pt x="965" y="12"/>
                  <a:pt x="970" y="9"/>
                  <a:pt x="974" y="9"/>
                </a:cubicBezTo>
                <a:cubicBezTo>
                  <a:pt x="993" y="12"/>
                  <a:pt x="1012" y="15"/>
                  <a:pt x="1030" y="19"/>
                </a:cubicBezTo>
                <a:cubicBezTo>
                  <a:pt x="1030" y="19"/>
                  <a:pt x="1030" y="19"/>
                  <a:pt x="1030" y="19"/>
                </a:cubicBezTo>
                <a:cubicBezTo>
                  <a:pt x="1031" y="19"/>
                  <a:pt x="1031" y="19"/>
                  <a:pt x="1031" y="19"/>
                </a:cubicBezTo>
                <a:cubicBezTo>
                  <a:pt x="1087" y="31"/>
                  <a:pt x="1141" y="48"/>
                  <a:pt x="1194" y="70"/>
                </a:cubicBezTo>
                <a:cubicBezTo>
                  <a:pt x="1196" y="71"/>
                  <a:pt x="1198" y="72"/>
                  <a:pt x="1198" y="75"/>
                </a:cubicBezTo>
                <a:cubicBezTo>
                  <a:pt x="1199" y="77"/>
                  <a:pt x="1199" y="79"/>
                  <a:pt x="1198" y="81"/>
                </a:cubicBezTo>
                <a:cubicBezTo>
                  <a:pt x="1197" y="84"/>
                  <a:pt x="1194" y="86"/>
                  <a:pt x="1190" y="86"/>
                </a:cubicBezTo>
                <a:close/>
                <a:moveTo>
                  <a:pt x="582" y="64"/>
                </a:moveTo>
                <a:cubicBezTo>
                  <a:pt x="579" y="64"/>
                  <a:pt x="576" y="62"/>
                  <a:pt x="574" y="59"/>
                </a:cubicBezTo>
                <a:cubicBezTo>
                  <a:pt x="574" y="56"/>
                  <a:pt x="574" y="54"/>
                  <a:pt x="575" y="52"/>
                </a:cubicBezTo>
                <a:cubicBezTo>
                  <a:pt x="576" y="50"/>
                  <a:pt x="577" y="49"/>
                  <a:pt x="580" y="48"/>
                </a:cubicBezTo>
                <a:cubicBezTo>
                  <a:pt x="598" y="42"/>
                  <a:pt x="616" y="36"/>
                  <a:pt x="634" y="31"/>
                </a:cubicBezTo>
                <a:cubicBezTo>
                  <a:pt x="639" y="30"/>
                  <a:pt x="644" y="33"/>
                  <a:pt x="645" y="37"/>
                </a:cubicBezTo>
                <a:cubicBezTo>
                  <a:pt x="645" y="39"/>
                  <a:pt x="645" y="41"/>
                  <a:pt x="644" y="43"/>
                </a:cubicBezTo>
                <a:cubicBezTo>
                  <a:pt x="643" y="45"/>
                  <a:pt x="641" y="47"/>
                  <a:pt x="639" y="47"/>
                </a:cubicBezTo>
                <a:cubicBezTo>
                  <a:pt x="621" y="52"/>
                  <a:pt x="603" y="58"/>
                  <a:pt x="585" y="64"/>
                </a:cubicBezTo>
                <a:cubicBezTo>
                  <a:pt x="584" y="64"/>
                  <a:pt x="583" y="64"/>
                  <a:pt x="582" y="64"/>
                </a:cubicBezTo>
                <a:close/>
                <a:moveTo>
                  <a:pt x="664" y="41"/>
                </a:moveTo>
                <a:cubicBezTo>
                  <a:pt x="660" y="41"/>
                  <a:pt x="657" y="38"/>
                  <a:pt x="656" y="34"/>
                </a:cubicBezTo>
                <a:cubicBezTo>
                  <a:pt x="655" y="32"/>
                  <a:pt x="656" y="30"/>
                  <a:pt x="657" y="28"/>
                </a:cubicBezTo>
                <a:cubicBezTo>
                  <a:pt x="658" y="26"/>
                  <a:pt x="660" y="25"/>
                  <a:pt x="662" y="24"/>
                </a:cubicBezTo>
                <a:cubicBezTo>
                  <a:pt x="662" y="24"/>
                  <a:pt x="662" y="24"/>
                  <a:pt x="662" y="24"/>
                </a:cubicBezTo>
                <a:cubicBezTo>
                  <a:pt x="663" y="24"/>
                  <a:pt x="663" y="24"/>
                  <a:pt x="664" y="24"/>
                </a:cubicBezTo>
                <a:cubicBezTo>
                  <a:pt x="668" y="24"/>
                  <a:pt x="671" y="26"/>
                  <a:pt x="672" y="30"/>
                </a:cubicBezTo>
                <a:cubicBezTo>
                  <a:pt x="673" y="33"/>
                  <a:pt x="672" y="35"/>
                  <a:pt x="671" y="37"/>
                </a:cubicBezTo>
                <a:cubicBezTo>
                  <a:pt x="670" y="39"/>
                  <a:pt x="668" y="40"/>
                  <a:pt x="666" y="41"/>
                </a:cubicBezTo>
                <a:cubicBezTo>
                  <a:pt x="665" y="41"/>
                  <a:pt x="665" y="41"/>
                  <a:pt x="664" y="41"/>
                </a:cubicBezTo>
                <a:close/>
                <a:moveTo>
                  <a:pt x="692" y="35"/>
                </a:moveTo>
                <a:cubicBezTo>
                  <a:pt x="688" y="35"/>
                  <a:pt x="684" y="32"/>
                  <a:pt x="683" y="28"/>
                </a:cubicBezTo>
                <a:cubicBezTo>
                  <a:pt x="683" y="26"/>
                  <a:pt x="683" y="23"/>
                  <a:pt x="685" y="22"/>
                </a:cubicBezTo>
                <a:cubicBezTo>
                  <a:pt x="686" y="20"/>
                  <a:pt x="688" y="18"/>
                  <a:pt x="690" y="18"/>
                </a:cubicBezTo>
                <a:cubicBezTo>
                  <a:pt x="709" y="14"/>
                  <a:pt x="728" y="11"/>
                  <a:pt x="746" y="9"/>
                </a:cubicBezTo>
                <a:cubicBezTo>
                  <a:pt x="799" y="2"/>
                  <a:pt x="853" y="0"/>
                  <a:pt x="907" y="3"/>
                </a:cubicBezTo>
                <a:cubicBezTo>
                  <a:pt x="910" y="3"/>
                  <a:pt x="914" y="3"/>
                  <a:pt x="917" y="3"/>
                </a:cubicBezTo>
                <a:cubicBezTo>
                  <a:pt x="922" y="4"/>
                  <a:pt x="926" y="8"/>
                  <a:pt x="925" y="12"/>
                </a:cubicBezTo>
                <a:cubicBezTo>
                  <a:pt x="925" y="17"/>
                  <a:pt x="921" y="21"/>
                  <a:pt x="916" y="20"/>
                </a:cubicBezTo>
                <a:cubicBezTo>
                  <a:pt x="913" y="20"/>
                  <a:pt x="910" y="20"/>
                  <a:pt x="906" y="20"/>
                </a:cubicBezTo>
                <a:cubicBezTo>
                  <a:pt x="890" y="19"/>
                  <a:pt x="874" y="18"/>
                  <a:pt x="858" y="18"/>
                </a:cubicBezTo>
                <a:cubicBezTo>
                  <a:pt x="821" y="18"/>
                  <a:pt x="785" y="21"/>
                  <a:pt x="749" y="25"/>
                </a:cubicBezTo>
                <a:cubicBezTo>
                  <a:pt x="749" y="25"/>
                  <a:pt x="749" y="25"/>
                  <a:pt x="749" y="25"/>
                </a:cubicBezTo>
                <a:cubicBezTo>
                  <a:pt x="730" y="28"/>
                  <a:pt x="711" y="31"/>
                  <a:pt x="693" y="35"/>
                </a:cubicBezTo>
                <a:cubicBezTo>
                  <a:pt x="693" y="35"/>
                  <a:pt x="692" y="35"/>
                  <a:pt x="692" y="35"/>
                </a:cubicBezTo>
                <a:close/>
                <a:moveTo>
                  <a:pt x="945" y="23"/>
                </a:moveTo>
                <a:cubicBezTo>
                  <a:pt x="945" y="23"/>
                  <a:pt x="944" y="23"/>
                  <a:pt x="944" y="23"/>
                </a:cubicBezTo>
                <a:cubicBezTo>
                  <a:pt x="942" y="22"/>
                  <a:pt x="940" y="21"/>
                  <a:pt x="938" y="20"/>
                </a:cubicBezTo>
                <a:cubicBezTo>
                  <a:pt x="937" y="18"/>
                  <a:pt x="936" y="16"/>
                  <a:pt x="937" y="13"/>
                </a:cubicBezTo>
                <a:cubicBezTo>
                  <a:pt x="937" y="9"/>
                  <a:pt x="941" y="5"/>
                  <a:pt x="946" y="6"/>
                </a:cubicBezTo>
                <a:cubicBezTo>
                  <a:pt x="946" y="6"/>
                  <a:pt x="946" y="6"/>
                  <a:pt x="946" y="6"/>
                </a:cubicBezTo>
                <a:cubicBezTo>
                  <a:pt x="950" y="6"/>
                  <a:pt x="954" y="10"/>
                  <a:pt x="953" y="15"/>
                </a:cubicBezTo>
                <a:cubicBezTo>
                  <a:pt x="953" y="19"/>
                  <a:pt x="949" y="23"/>
                  <a:pt x="945"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9917E43A-88A4-425A-9286-508D32C3D276}"/>
              </a:ext>
            </a:extLst>
          </p:cNvPr>
          <p:cNvSpPr>
            <a:spLocks noEditPoints="1"/>
          </p:cNvSpPr>
          <p:nvPr/>
        </p:nvSpPr>
        <p:spPr bwMode="auto">
          <a:xfrm>
            <a:off x="8713538" y="3073151"/>
            <a:ext cx="6960099" cy="6960099"/>
          </a:xfrm>
          <a:custGeom>
            <a:avLst/>
            <a:gdLst>
              <a:gd name="T0" fmla="*/ 598 w 1645"/>
              <a:gd name="T1" fmla="*/ 1611 h 1645"/>
              <a:gd name="T2" fmla="*/ 820 w 1645"/>
              <a:gd name="T3" fmla="*/ 1637 h 1645"/>
              <a:gd name="T4" fmla="*/ 840 w 1645"/>
              <a:gd name="T5" fmla="*/ 1628 h 1645"/>
              <a:gd name="T6" fmla="*/ 978 w 1645"/>
              <a:gd name="T7" fmla="*/ 1613 h 1645"/>
              <a:gd name="T8" fmla="*/ 982 w 1645"/>
              <a:gd name="T9" fmla="*/ 1629 h 1645"/>
              <a:gd name="T10" fmla="*/ 581 w 1645"/>
              <a:gd name="T11" fmla="*/ 1591 h 1645"/>
              <a:gd name="T12" fmla="*/ 548 w 1645"/>
              <a:gd name="T13" fmla="*/ 1598 h 1645"/>
              <a:gd name="T14" fmla="*/ 466 w 1645"/>
              <a:gd name="T15" fmla="*/ 1545 h 1645"/>
              <a:gd name="T16" fmla="*/ 1092 w 1645"/>
              <a:gd name="T17" fmla="*/ 1590 h 1645"/>
              <a:gd name="T18" fmla="*/ 1100 w 1645"/>
              <a:gd name="T19" fmla="*/ 1596 h 1645"/>
              <a:gd name="T20" fmla="*/ 1304 w 1645"/>
              <a:gd name="T21" fmla="*/ 1469 h 1645"/>
              <a:gd name="T22" fmla="*/ 342 w 1645"/>
              <a:gd name="T23" fmla="*/ 1488 h 1645"/>
              <a:gd name="T24" fmla="*/ 342 w 1645"/>
              <a:gd name="T25" fmla="*/ 1488 h 1645"/>
              <a:gd name="T26" fmla="*/ 166 w 1645"/>
              <a:gd name="T27" fmla="*/ 1318 h 1645"/>
              <a:gd name="T28" fmla="*/ 253 w 1645"/>
              <a:gd name="T29" fmla="*/ 1392 h 1645"/>
              <a:gd name="T30" fmla="*/ 1326 w 1645"/>
              <a:gd name="T31" fmla="*/ 1452 h 1645"/>
              <a:gd name="T32" fmla="*/ 1347 w 1645"/>
              <a:gd name="T33" fmla="*/ 1434 h 1645"/>
              <a:gd name="T34" fmla="*/ 1358 w 1645"/>
              <a:gd name="T35" fmla="*/ 1447 h 1645"/>
              <a:gd name="T36" fmla="*/ 163 w 1645"/>
              <a:gd name="T37" fmla="*/ 1285 h 1645"/>
              <a:gd name="T38" fmla="*/ 42 w 1645"/>
              <a:gd name="T39" fmla="*/ 1081 h 1645"/>
              <a:gd name="T40" fmla="*/ 141 w 1645"/>
              <a:gd name="T41" fmla="*/ 1275 h 1645"/>
              <a:gd name="T42" fmla="*/ 1508 w 1645"/>
              <a:gd name="T43" fmla="*/ 1270 h 1645"/>
              <a:gd name="T44" fmla="*/ 1597 w 1645"/>
              <a:gd name="T45" fmla="*/ 1043 h 1645"/>
              <a:gd name="T46" fmla="*/ 1530 w 1645"/>
              <a:gd name="T47" fmla="*/ 1242 h 1645"/>
              <a:gd name="T48" fmla="*/ 49 w 1645"/>
              <a:gd name="T49" fmla="*/ 1056 h 1645"/>
              <a:gd name="T50" fmla="*/ 1 w 1645"/>
              <a:gd name="T51" fmla="*/ 818 h 1645"/>
              <a:gd name="T52" fmla="*/ 25 w 1645"/>
              <a:gd name="T53" fmla="*/ 929 h 1645"/>
              <a:gd name="T54" fmla="*/ 1604 w 1645"/>
              <a:gd name="T55" fmla="*/ 1016 h 1645"/>
              <a:gd name="T56" fmla="*/ 1619 w 1645"/>
              <a:gd name="T57" fmla="*/ 940 h 1645"/>
              <a:gd name="T58" fmla="*/ 1645 w 1645"/>
              <a:gd name="T59" fmla="*/ 823 h 1645"/>
              <a:gd name="T60" fmla="*/ 3 w 1645"/>
              <a:gd name="T61" fmla="*/ 795 h 1645"/>
              <a:gd name="T62" fmla="*/ 11 w 1645"/>
              <a:gd name="T63" fmla="*/ 769 h 1645"/>
              <a:gd name="T64" fmla="*/ 46 w 1645"/>
              <a:gd name="T65" fmla="*/ 554 h 1645"/>
              <a:gd name="T66" fmla="*/ 1634 w 1645"/>
              <a:gd name="T67" fmla="*/ 763 h 1645"/>
              <a:gd name="T68" fmla="*/ 1642 w 1645"/>
              <a:gd name="T69" fmla="*/ 754 h 1645"/>
              <a:gd name="T70" fmla="*/ 1611 w 1645"/>
              <a:gd name="T71" fmla="*/ 620 h 1645"/>
              <a:gd name="T72" fmla="*/ 1547 w 1645"/>
              <a:gd name="T73" fmla="*/ 472 h 1645"/>
              <a:gd name="T74" fmla="*/ 1592 w 1645"/>
              <a:gd name="T75" fmla="*/ 566 h 1645"/>
              <a:gd name="T76" fmla="*/ 72 w 1645"/>
              <a:gd name="T77" fmla="*/ 533 h 1645"/>
              <a:gd name="T78" fmla="*/ 96 w 1645"/>
              <a:gd name="T79" fmla="*/ 438 h 1645"/>
              <a:gd name="T80" fmla="*/ 82 w 1645"/>
              <a:gd name="T81" fmla="*/ 507 h 1645"/>
              <a:gd name="T82" fmla="*/ 1546 w 1645"/>
              <a:gd name="T83" fmla="*/ 451 h 1645"/>
              <a:gd name="T84" fmla="*/ 1397 w 1645"/>
              <a:gd name="T85" fmla="*/ 246 h 1645"/>
              <a:gd name="T86" fmla="*/ 198 w 1645"/>
              <a:gd name="T87" fmla="*/ 310 h 1645"/>
              <a:gd name="T88" fmla="*/ 198 w 1645"/>
              <a:gd name="T89" fmla="*/ 310 h 1645"/>
              <a:gd name="T90" fmla="*/ 370 w 1645"/>
              <a:gd name="T91" fmla="*/ 137 h 1645"/>
              <a:gd name="T92" fmla="*/ 223 w 1645"/>
              <a:gd name="T93" fmla="*/ 286 h 1645"/>
              <a:gd name="T94" fmla="*/ 1391 w 1645"/>
              <a:gd name="T95" fmla="*/ 232 h 1645"/>
              <a:gd name="T96" fmla="*/ 1180 w 1645"/>
              <a:gd name="T97" fmla="*/ 99 h 1645"/>
              <a:gd name="T98" fmla="*/ 1361 w 1645"/>
              <a:gd name="T99" fmla="*/ 222 h 1645"/>
              <a:gd name="T100" fmla="*/ 398 w 1645"/>
              <a:gd name="T101" fmla="*/ 137 h 1645"/>
              <a:gd name="T102" fmla="*/ 614 w 1645"/>
              <a:gd name="T103" fmla="*/ 28 h 1645"/>
              <a:gd name="T104" fmla="*/ 423 w 1645"/>
              <a:gd name="T105" fmla="*/ 123 h 1645"/>
              <a:gd name="T106" fmla="*/ 1163 w 1645"/>
              <a:gd name="T107" fmla="*/ 92 h 1645"/>
              <a:gd name="T108" fmla="*/ 928 w 1645"/>
              <a:gd name="T109" fmla="*/ 16 h 1645"/>
              <a:gd name="T110" fmla="*/ 635 w 1645"/>
              <a:gd name="T111" fmla="*/ 31 h 1645"/>
              <a:gd name="T112" fmla="*/ 664 w 1645"/>
              <a:gd name="T113" fmla="*/ 19 h 1645"/>
              <a:gd name="T114" fmla="*/ 767 w 1645"/>
              <a:gd name="T115" fmla="*/ 20 h 1645"/>
              <a:gd name="T116" fmla="*/ 899 w 1645"/>
              <a:gd name="T117" fmla="*/ 1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5" h="1645">
                <a:moveTo>
                  <a:pt x="812" y="1645"/>
                </a:moveTo>
                <a:cubicBezTo>
                  <a:pt x="812" y="1645"/>
                  <a:pt x="812" y="1645"/>
                  <a:pt x="812" y="1645"/>
                </a:cubicBezTo>
                <a:cubicBezTo>
                  <a:pt x="782" y="1645"/>
                  <a:pt x="752" y="1643"/>
                  <a:pt x="722" y="1639"/>
                </a:cubicBezTo>
                <a:cubicBezTo>
                  <a:pt x="721" y="1639"/>
                  <a:pt x="721" y="1639"/>
                  <a:pt x="721" y="1639"/>
                </a:cubicBezTo>
                <a:cubicBezTo>
                  <a:pt x="719" y="1639"/>
                  <a:pt x="717" y="1638"/>
                  <a:pt x="715" y="1638"/>
                </a:cubicBezTo>
                <a:cubicBezTo>
                  <a:pt x="677" y="1633"/>
                  <a:pt x="640" y="1625"/>
                  <a:pt x="603" y="1615"/>
                </a:cubicBezTo>
                <a:cubicBezTo>
                  <a:pt x="601" y="1614"/>
                  <a:pt x="599" y="1613"/>
                  <a:pt x="598" y="1611"/>
                </a:cubicBezTo>
                <a:cubicBezTo>
                  <a:pt x="597" y="1609"/>
                  <a:pt x="596" y="1607"/>
                  <a:pt x="597" y="1605"/>
                </a:cubicBezTo>
                <a:cubicBezTo>
                  <a:pt x="598" y="1600"/>
                  <a:pt x="603" y="1597"/>
                  <a:pt x="607" y="1599"/>
                </a:cubicBezTo>
                <a:cubicBezTo>
                  <a:pt x="643" y="1609"/>
                  <a:pt x="680" y="1616"/>
                  <a:pt x="717" y="1621"/>
                </a:cubicBezTo>
                <a:cubicBezTo>
                  <a:pt x="719" y="1622"/>
                  <a:pt x="722" y="1622"/>
                  <a:pt x="724" y="1622"/>
                </a:cubicBezTo>
                <a:cubicBezTo>
                  <a:pt x="753" y="1626"/>
                  <a:pt x="783" y="1628"/>
                  <a:pt x="812" y="1628"/>
                </a:cubicBezTo>
                <a:cubicBezTo>
                  <a:pt x="814" y="1628"/>
                  <a:pt x="816" y="1629"/>
                  <a:pt x="818" y="1631"/>
                </a:cubicBezTo>
                <a:cubicBezTo>
                  <a:pt x="819" y="1632"/>
                  <a:pt x="820" y="1634"/>
                  <a:pt x="820" y="1637"/>
                </a:cubicBezTo>
                <a:cubicBezTo>
                  <a:pt x="820" y="1641"/>
                  <a:pt x="816" y="1645"/>
                  <a:pt x="812" y="1645"/>
                </a:cubicBezTo>
                <a:close/>
                <a:moveTo>
                  <a:pt x="840" y="1645"/>
                </a:moveTo>
                <a:cubicBezTo>
                  <a:pt x="840" y="1645"/>
                  <a:pt x="840" y="1645"/>
                  <a:pt x="840" y="1645"/>
                </a:cubicBezTo>
                <a:cubicBezTo>
                  <a:pt x="835" y="1645"/>
                  <a:pt x="832" y="1641"/>
                  <a:pt x="831" y="1637"/>
                </a:cubicBezTo>
                <a:cubicBezTo>
                  <a:pt x="831" y="1634"/>
                  <a:pt x="832" y="1632"/>
                  <a:pt x="834" y="1631"/>
                </a:cubicBezTo>
                <a:cubicBezTo>
                  <a:pt x="835" y="1629"/>
                  <a:pt x="838" y="1628"/>
                  <a:pt x="840" y="1628"/>
                </a:cubicBezTo>
                <a:cubicBezTo>
                  <a:pt x="840" y="1628"/>
                  <a:pt x="840" y="1628"/>
                  <a:pt x="840" y="1628"/>
                </a:cubicBezTo>
                <a:cubicBezTo>
                  <a:pt x="845" y="1628"/>
                  <a:pt x="848" y="1632"/>
                  <a:pt x="848" y="1636"/>
                </a:cubicBezTo>
                <a:cubicBezTo>
                  <a:pt x="849" y="1641"/>
                  <a:pt x="845" y="1645"/>
                  <a:pt x="840" y="1645"/>
                </a:cubicBezTo>
                <a:close/>
                <a:moveTo>
                  <a:pt x="868" y="1644"/>
                </a:moveTo>
                <a:cubicBezTo>
                  <a:pt x="864" y="1644"/>
                  <a:pt x="860" y="1640"/>
                  <a:pt x="860" y="1636"/>
                </a:cubicBezTo>
                <a:cubicBezTo>
                  <a:pt x="860" y="1634"/>
                  <a:pt x="860" y="1631"/>
                  <a:pt x="862" y="1630"/>
                </a:cubicBezTo>
                <a:cubicBezTo>
                  <a:pt x="863" y="1628"/>
                  <a:pt x="865" y="1627"/>
                  <a:pt x="868" y="1627"/>
                </a:cubicBezTo>
                <a:cubicBezTo>
                  <a:pt x="905" y="1625"/>
                  <a:pt x="942" y="1620"/>
                  <a:pt x="978" y="1613"/>
                </a:cubicBezTo>
                <a:cubicBezTo>
                  <a:pt x="978" y="1613"/>
                  <a:pt x="979" y="1613"/>
                  <a:pt x="979" y="1613"/>
                </a:cubicBezTo>
                <a:cubicBezTo>
                  <a:pt x="997" y="1609"/>
                  <a:pt x="1015" y="1605"/>
                  <a:pt x="1033" y="1600"/>
                </a:cubicBezTo>
                <a:cubicBezTo>
                  <a:pt x="1045" y="1597"/>
                  <a:pt x="1058" y="1593"/>
                  <a:pt x="1071" y="1589"/>
                </a:cubicBezTo>
                <a:cubicBezTo>
                  <a:pt x="1075" y="1587"/>
                  <a:pt x="1080" y="1590"/>
                  <a:pt x="1081" y="1594"/>
                </a:cubicBezTo>
                <a:cubicBezTo>
                  <a:pt x="1083" y="1599"/>
                  <a:pt x="1080" y="1603"/>
                  <a:pt x="1076" y="1605"/>
                </a:cubicBezTo>
                <a:cubicBezTo>
                  <a:pt x="1063" y="1609"/>
                  <a:pt x="1050" y="1613"/>
                  <a:pt x="1037" y="1616"/>
                </a:cubicBezTo>
                <a:cubicBezTo>
                  <a:pt x="1019" y="1621"/>
                  <a:pt x="1000" y="1626"/>
                  <a:pt x="982" y="1629"/>
                </a:cubicBezTo>
                <a:cubicBezTo>
                  <a:pt x="945" y="1637"/>
                  <a:pt x="907" y="1642"/>
                  <a:pt x="869" y="1644"/>
                </a:cubicBezTo>
                <a:cubicBezTo>
                  <a:pt x="869" y="1644"/>
                  <a:pt x="868" y="1644"/>
                  <a:pt x="868" y="1644"/>
                </a:cubicBezTo>
                <a:close/>
                <a:moveTo>
                  <a:pt x="578" y="1607"/>
                </a:moveTo>
                <a:cubicBezTo>
                  <a:pt x="577" y="1607"/>
                  <a:pt x="576" y="1607"/>
                  <a:pt x="575" y="1607"/>
                </a:cubicBezTo>
                <a:cubicBezTo>
                  <a:pt x="573" y="1606"/>
                  <a:pt x="571" y="1605"/>
                  <a:pt x="570" y="1603"/>
                </a:cubicBezTo>
                <a:cubicBezTo>
                  <a:pt x="569" y="1601"/>
                  <a:pt x="569" y="1598"/>
                  <a:pt x="570" y="1596"/>
                </a:cubicBezTo>
                <a:cubicBezTo>
                  <a:pt x="571" y="1592"/>
                  <a:pt x="576" y="1589"/>
                  <a:pt x="581" y="1591"/>
                </a:cubicBezTo>
                <a:cubicBezTo>
                  <a:pt x="582" y="1591"/>
                  <a:pt x="582" y="1591"/>
                  <a:pt x="582" y="1591"/>
                </a:cubicBezTo>
                <a:cubicBezTo>
                  <a:pt x="582" y="1591"/>
                  <a:pt x="582" y="1591"/>
                  <a:pt x="582" y="1591"/>
                </a:cubicBezTo>
                <a:cubicBezTo>
                  <a:pt x="583" y="1592"/>
                  <a:pt x="585" y="1593"/>
                  <a:pt x="586" y="1595"/>
                </a:cubicBezTo>
                <a:cubicBezTo>
                  <a:pt x="587" y="1597"/>
                  <a:pt x="587" y="1599"/>
                  <a:pt x="586" y="1601"/>
                </a:cubicBezTo>
                <a:cubicBezTo>
                  <a:pt x="585" y="1605"/>
                  <a:pt x="582" y="1607"/>
                  <a:pt x="578" y="1607"/>
                </a:cubicBezTo>
                <a:close/>
                <a:moveTo>
                  <a:pt x="551" y="1598"/>
                </a:moveTo>
                <a:cubicBezTo>
                  <a:pt x="550" y="1598"/>
                  <a:pt x="549" y="1598"/>
                  <a:pt x="548" y="1598"/>
                </a:cubicBezTo>
                <a:cubicBezTo>
                  <a:pt x="518" y="1587"/>
                  <a:pt x="488" y="1574"/>
                  <a:pt x="459" y="1560"/>
                </a:cubicBezTo>
                <a:cubicBezTo>
                  <a:pt x="446" y="1554"/>
                  <a:pt x="434" y="1547"/>
                  <a:pt x="422" y="1540"/>
                </a:cubicBezTo>
                <a:cubicBezTo>
                  <a:pt x="401" y="1529"/>
                  <a:pt x="380" y="1516"/>
                  <a:pt x="360" y="1502"/>
                </a:cubicBezTo>
                <a:cubicBezTo>
                  <a:pt x="356" y="1500"/>
                  <a:pt x="355" y="1495"/>
                  <a:pt x="358" y="1491"/>
                </a:cubicBezTo>
                <a:cubicBezTo>
                  <a:pt x="361" y="1487"/>
                  <a:pt x="366" y="1486"/>
                  <a:pt x="370" y="1488"/>
                </a:cubicBezTo>
                <a:cubicBezTo>
                  <a:pt x="389" y="1502"/>
                  <a:pt x="410" y="1514"/>
                  <a:pt x="430" y="1526"/>
                </a:cubicBezTo>
                <a:cubicBezTo>
                  <a:pt x="442" y="1532"/>
                  <a:pt x="454" y="1539"/>
                  <a:pt x="466" y="1545"/>
                </a:cubicBezTo>
                <a:cubicBezTo>
                  <a:pt x="466" y="1545"/>
                  <a:pt x="466" y="1545"/>
                  <a:pt x="466" y="1545"/>
                </a:cubicBezTo>
                <a:cubicBezTo>
                  <a:pt x="495" y="1559"/>
                  <a:pt x="524" y="1571"/>
                  <a:pt x="554" y="1582"/>
                </a:cubicBezTo>
                <a:cubicBezTo>
                  <a:pt x="558" y="1583"/>
                  <a:pt x="561" y="1588"/>
                  <a:pt x="559" y="1593"/>
                </a:cubicBezTo>
                <a:cubicBezTo>
                  <a:pt x="558" y="1596"/>
                  <a:pt x="555" y="1598"/>
                  <a:pt x="551" y="1598"/>
                </a:cubicBezTo>
                <a:close/>
                <a:moveTo>
                  <a:pt x="1100" y="1596"/>
                </a:moveTo>
                <a:cubicBezTo>
                  <a:pt x="1100" y="1596"/>
                  <a:pt x="1100" y="1596"/>
                  <a:pt x="1100" y="1596"/>
                </a:cubicBezTo>
                <a:cubicBezTo>
                  <a:pt x="1097" y="1596"/>
                  <a:pt x="1093" y="1594"/>
                  <a:pt x="1092" y="1590"/>
                </a:cubicBezTo>
                <a:cubicBezTo>
                  <a:pt x="1091" y="1588"/>
                  <a:pt x="1091" y="1586"/>
                  <a:pt x="1092" y="1584"/>
                </a:cubicBezTo>
                <a:cubicBezTo>
                  <a:pt x="1093" y="1582"/>
                  <a:pt x="1095" y="1580"/>
                  <a:pt x="1097" y="1580"/>
                </a:cubicBezTo>
                <a:cubicBezTo>
                  <a:pt x="1098" y="1580"/>
                  <a:pt x="1098" y="1580"/>
                  <a:pt x="1098" y="1580"/>
                </a:cubicBezTo>
                <a:cubicBezTo>
                  <a:pt x="1098" y="1580"/>
                  <a:pt x="1098" y="1580"/>
                  <a:pt x="1098" y="1580"/>
                </a:cubicBezTo>
                <a:cubicBezTo>
                  <a:pt x="1102" y="1578"/>
                  <a:pt x="1107" y="1581"/>
                  <a:pt x="1108" y="1585"/>
                </a:cubicBezTo>
                <a:cubicBezTo>
                  <a:pt x="1110" y="1589"/>
                  <a:pt x="1107" y="1594"/>
                  <a:pt x="1103" y="1596"/>
                </a:cubicBezTo>
                <a:cubicBezTo>
                  <a:pt x="1102" y="1596"/>
                  <a:pt x="1101" y="1596"/>
                  <a:pt x="1100" y="1596"/>
                </a:cubicBezTo>
                <a:close/>
                <a:moveTo>
                  <a:pt x="1127" y="1586"/>
                </a:moveTo>
                <a:cubicBezTo>
                  <a:pt x="1123" y="1586"/>
                  <a:pt x="1120" y="1584"/>
                  <a:pt x="1119" y="1581"/>
                </a:cubicBezTo>
                <a:cubicBezTo>
                  <a:pt x="1118" y="1579"/>
                  <a:pt x="1118" y="1576"/>
                  <a:pt x="1119" y="1574"/>
                </a:cubicBezTo>
                <a:cubicBezTo>
                  <a:pt x="1120" y="1572"/>
                  <a:pt x="1121" y="1570"/>
                  <a:pt x="1123" y="1570"/>
                </a:cubicBezTo>
                <a:cubicBezTo>
                  <a:pt x="1158" y="1556"/>
                  <a:pt x="1192" y="1539"/>
                  <a:pt x="1224" y="1521"/>
                </a:cubicBezTo>
                <a:cubicBezTo>
                  <a:pt x="1224" y="1521"/>
                  <a:pt x="1224" y="1521"/>
                  <a:pt x="1224" y="1521"/>
                </a:cubicBezTo>
                <a:cubicBezTo>
                  <a:pt x="1252" y="1505"/>
                  <a:pt x="1278" y="1488"/>
                  <a:pt x="1304" y="1469"/>
                </a:cubicBezTo>
                <a:cubicBezTo>
                  <a:pt x="1307" y="1466"/>
                  <a:pt x="1313" y="1467"/>
                  <a:pt x="1316" y="1471"/>
                </a:cubicBezTo>
                <a:cubicBezTo>
                  <a:pt x="1318" y="1474"/>
                  <a:pt x="1318" y="1480"/>
                  <a:pt x="1314" y="1482"/>
                </a:cubicBezTo>
                <a:cubicBezTo>
                  <a:pt x="1288" y="1502"/>
                  <a:pt x="1261" y="1520"/>
                  <a:pt x="1233" y="1536"/>
                </a:cubicBezTo>
                <a:cubicBezTo>
                  <a:pt x="1200" y="1554"/>
                  <a:pt x="1165" y="1571"/>
                  <a:pt x="1130" y="1585"/>
                </a:cubicBezTo>
                <a:cubicBezTo>
                  <a:pt x="1130" y="1585"/>
                  <a:pt x="1130" y="1585"/>
                  <a:pt x="1130" y="1585"/>
                </a:cubicBezTo>
                <a:cubicBezTo>
                  <a:pt x="1129" y="1586"/>
                  <a:pt x="1128" y="1586"/>
                  <a:pt x="1127" y="1586"/>
                </a:cubicBezTo>
                <a:close/>
                <a:moveTo>
                  <a:pt x="342" y="1488"/>
                </a:moveTo>
                <a:cubicBezTo>
                  <a:pt x="340" y="1488"/>
                  <a:pt x="338" y="1487"/>
                  <a:pt x="337" y="1486"/>
                </a:cubicBezTo>
                <a:cubicBezTo>
                  <a:pt x="337" y="1486"/>
                  <a:pt x="337" y="1486"/>
                  <a:pt x="337" y="1486"/>
                </a:cubicBezTo>
                <a:cubicBezTo>
                  <a:pt x="335" y="1485"/>
                  <a:pt x="334" y="1483"/>
                  <a:pt x="333" y="1480"/>
                </a:cubicBezTo>
                <a:cubicBezTo>
                  <a:pt x="333" y="1478"/>
                  <a:pt x="334" y="1476"/>
                  <a:pt x="335" y="1474"/>
                </a:cubicBezTo>
                <a:cubicBezTo>
                  <a:pt x="338" y="1470"/>
                  <a:pt x="343" y="1470"/>
                  <a:pt x="347" y="1472"/>
                </a:cubicBezTo>
                <a:cubicBezTo>
                  <a:pt x="351" y="1475"/>
                  <a:pt x="351" y="1480"/>
                  <a:pt x="349" y="1484"/>
                </a:cubicBezTo>
                <a:cubicBezTo>
                  <a:pt x="347" y="1486"/>
                  <a:pt x="345" y="1488"/>
                  <a:pt x="342" y="1488"/>
                </a:cubicBezTo>
                <a:close/>
                <a:moveTo>
                  <a:pt x="319" y="1471"/>
                </a:moveTo>
                <a:cubicBezTo>
                  <a:pt x="317" y="1471"/>
                  <a:pt x="316" y="1470"/>
                  <a:pt x="314" y="1469"/>
                </a:cubicBezTo>
                <a:cubicBezTo>
                  <a:pt x="289" y="1449"/>
                  <a:pt x="264" y="1427"/>
                  <a:pt x="242" y="1404"/>
                </a:cubicBezTo>
                <a:cubicBezTo>
                  <a:pt x="241" y="1404"/>
                  <a:pt x="241" y="1404"/>
                  <a:pt x="241" y="1404"/>
                </a:cubicBezTo>
                <a:cubicBezTo>
                  <a:pt x="241" y="1404"/>
                  <a:pt x="241" y="1404"/>
                  <a:pt x="241" y="1404"/>
                </a:cubicBezTo>
                <a:cubicBezTo>
                  <a:pt x="220" y="1383"/>
                  <a:pt x="199" y="1360"/>
                  <a:pt x="180" y="1336"/>
                </a:cubicBezTo>
                <a:cubicBezTo>
                  <a:pt x="176" y="1330"/>
                  <a:pt x="171" y="1324"/>
                  <a:pt x="166" y="1318"/>
                </a:cubicBezTo>
                <a:cubicBezTo>
                  <a:pt x="166" y="1318"/>
                  <a:pt x="166" y="1318"/>
                  <a:pt x="166" y="1318"/>
                </a:cubicBezTo>
                <a:cubicBezTo>
                  <a:pt x="165" y="1316"/>
                  <a:pt x="164" y="1314"/>
                  <a:pt x="165" y="1312"/>
                </a:cubicBezTo>
                <a:cubicBezTo>
                  <a:pt x="165" y="1310"/>
                  <a:pt x="166" y="1308"/>
                  <a:pt x="168" y="1306"/>
                </a:cubicBezTo>
                <a:cubicBezTo>
                  <a:pt x="172" y="1304"/>
                  <a:pt x="177" y="1304"/>
                  <a:pt x="180" y="1308"/>
                </a:cubicBezTo>
                <a:cubicBezTo>
                  <a:pt x="184" y="1314"/>
                  <a:pt x="189" y="1320"/>
                  <a:pt x="194" y="1325"/>
                </a:cubicBezTo>
                <a:cubicBezTo>
                  <a:pt x="212" y="1349"/>
                  <a:pt x="232" y="1371"/>
                  <a:pt x="253" y="1392"/>
                </a:cubicBezTo>
                <a:cubicBezTo>
                  <a:pt x="253" y="1392"/>
                  <a:pt x="253" y="1392"/>
                  <a:pt x="253" y="1392"/>
                </a:cubicBezTo>
                <a:cubicBezTo>
                  <a:pt x="276" y="1415"/>
                  <a:pt x="300" y="1436"/>
                  <a:pt x="325" y="1455"/>
                </a:cubicBezTo>
                <a:cubicBezTo>
                  <a:pt x="328" y="1458"/>
                  <a:pt x="329" y="1464"/>
                  <a:pt x="326" y="1467"/>
                </a:cubicBezTo>
                <a:cubicBezTo>
                  <a:pt x="324" y="1469"/>
                  <a:pt x="322" y="1471"/>
                  <a:pt x="319" y="1471"/>
                </a:cubicBezTo>
                <a:close/>
                <a:moveTo>
                  <a:pt x="1331" y="1467"/>
                </a:moveTo>
                <a:cubicBezTo>
                  <a:pt x="1329" y="1467"/>
                  <a:pt x="1326" y="1466"/>
                  <a:pt x="1324" y="1464"/>
                </a:cubicBezTo>
                <a:cubicBezTo>
                  <a:pt x="1323" y="1462"/>
                  <a:pt x="1322" y="1460"/>
                  <a:pt x="1323" y="1457"/>
                </a:cubicBezTo>
                <a:cubicBezTo>
                  <a:pt x="1323" y="1455"/>
                  <a:pt x="1324" y="1453"/>
                  <a:pt x="1326" y="1452"/>
                </a:cubicBezTo>
                <a:cubicBezTo>
                  <a:pt x="1329" y="1449"/>
                  <a:pt x="1335" y="1449"/>
                  <a:pt x="1338" y="1453"/>
                </a:cubicBezTo>
                <a:cubicBezTo>
                  <a:pt x="1341" y="1457"/>
                  <a:pt x="1340" y="1462"/>
                  <a:pt x="1336" y="1465"/>
                </a:cubicBezTo>
                <a:cubicBezTo>
                  <a:pt x="1335" y="1466"/>
                  <a:pt x="1333" y="1467"/>
                  <a:pt x="1331" y="1467"/>
                </a:cubicBezTo>
                <a:close/>
                <a:moveTo>
                  <a:pt x="1353" y="1449"/>
                </a:moveTo>
                <a:cubicBezTo>
                  <a:pt x="1350" y="1449"/>
                  <a:pt x="1348" y="1448"/>
                  <a:pt x="1346" y="1446"/>
                </a:cubicBezTo>
                <a:cubicBezTo>
                  <a:pt x="1345" y="1444"/>
                  <a:pt x="1344" y="1442"/>
                  <a:pt x="1344" y="1440"/>
                </a:cubicBezTo>
                <a:cubicBezTo>
                  <a:pt x="1345" y="1437"/>
                  <a:pt x="1346" y="1435"/>
                  <a:pt x="1347" y="1434"/>
                </a:cubicBezTo>
                <a:cubicBezTo>
                  <a:pt x="1375" y="1410"/>
                  <a:pt x="1402" y="1383"/>
                  <a:pt x="1427" y="1355"/>
                </a:cubicBezTo>
                <a:cubicBezTo>
                  <a:pt x="1427" y="1355"/>
                  <a:pt x="1427" y="1355"/>
                  <a:pt x="1427" y="1355"/>
                </a:cubicBezTo>
                <a:cubicBezTo>
                  <a:pt x="1448" y="1331"/>
                  <a:pt x="1467" y="1306"/>
                  <a:pt x="1485" y="1280"/>
                </a:cubicBezTo>
                <a:cubicBezTo>
                  <a:pt x="1488" y="1276"/>
                  <a:pt x="1493" y="1275"/>
                  <a:pt x="1497" y="1278"/>
                </a:cubicBezTo>
                <a:cubicBezTo>
                  <a:pt x="1501" y="1281"/>
                  <a:pt x="1502" y="1286"/>
                  <a:pt x="1499" y="1290"/>
                </a:cubicBezTo>
                <a:cubicBezTo>
                  <a:pt x="1481" y="1316"/>
                  <a:pt x="1461" y="1342"/>
                  <a:pt x="1440" y="1366"/>
                </a:cubicBezTo>
                <a:cubicBezTo>
                  <a:pt x="1414" y="1395"/>
                  <a:pt x="1387" y="1422"/>
                  <a:pt x="1358" y="1447"/>
                </a:cubicBezTo>
                <a:cubicBezTo>
                  <a:pt x="1357" y="1448"/>
                  <a:pt x="1355" y="1449"/>
                  <a:pt x="1353" y="1449"/>
                </a:cubicBezTo>
                <a:close/>
                <a:moveTo>
                  <a:pt x="157" y="1299"/>
                </a:moveTo>
                <a:cubicBezTo>
                  <a:pt x="154" y="1299"/>
                  <a:pt x="151" y="1297"/>
                  <a:pt x="150" y="1295"/>
                </a:cubicBezTo>
                <a:cubicBezTo>
                  <a:pt x="150" y="1295"/>
                  <a:pt x="150" y="1295"/>
                  <a:pt x="150" y="1295"/>
                </a:cubicBezTo>
                <a:cubicBezTo>
                  <a:pt x="148" y="1293"/>
                  <a:pt x="148" y="1291"/>
                  <a:pt x="148" y="1289"/>
                </a:cubicBezTo>
                <a:cubicBezTo>
                  <a:pt x="149" y="1286"/>
                  <a:pt x="150" y="1285"/>
                  <a:pt x="152" y="1283"/>
                </a:cubicBezTo>
                <a:cubicBezTo>
                  <a:pt x="155" y="1281"/>
                  <a:pt x="161" y="1282"/>
                  <a:pt x="163" y="1285"/>
                </a:cubicBezTo>
                <a:cubicBezTo>
                  <a:pt x="163" y="1285"/>
                  <a:pt x="163" y="1285"/>
                  <a:pt x="163" y="1285"/>
                </a:cubicBezTo>
                <a:cubicBezTo>
                  <a:pt x="166" y="1289"/>
                  <a:pt x="165" y="1294"/>
                  <a:pt x="161" y="1297"/>
                </a:cubicBezTo>
                <a:cubicBezTo>
                  <a:pt x="160" y="1298"/>
                  <a:pt x="158" y="1299"/>
                  <a:pt x="157" y="1299"/>
                </a:cubicBezTo>
                <a:close/>
                <a:moveTo>
                  <a:pt x="141" y="1275"/>
                </a:moveTo>
                <a:cubicBezTo>
                  <a:pt x="138" y="1275"/>
                  <a:pt x="135" y="1274"/>
                  <a:pt x="134" y="1271"/>
                </a:cubicBezTo>
                <a:cubicBezTo>
                  <a:pt x="116" y="1244"/>
                  <a:pt x="100" y="1216"/>
                  <a:pt x="86" y="1187"/>
                </a:cubicBezTo>
                <a:cubicBezTo>
                  <a:pt x="69" y="1153"/>
                  <a:pt x="54" y="1117"/>
                  <a:pt x="42" y="1081"/>
                </a:cubicBezTo>
                <a:cubicBezTo>
                  <a:pt x="42" y="1079"/>
                  <a:pt x="42" y="1077"/>
                  <a:pt x="43" y="1075"/>
                </a:cubicBezTo>
                <a:cubicBezTo>
                  <a:pt x="44" y="1073"/>
                  <a:pt x="45" y="1071"/>
                  <a:pt x="48" y="1071"/>
                </a:cubicBezTo>
                <a:cubicBezTo>
                  <a:pt x="52" y="1069"/>
                  <a:pt x="57" y="1072"/>
                  <a:pt x="58" y="1076"/>
                </a:cubicBezTo>
                <a:cubicBezTo>
                  <a:pt x="70" y="1111"/>
                  <a:pt x="84" y="1146"/>
                  <a:pt x="101" y="1179"/>
                </a:cubicBezTo>
                <a:cubicBezTo>
                  <a:pt x="115" y="1208"/>
                  <a:pt x="131" y="1236"/>
                  <a:pt x="148" y="1262"/>
                </a:cubicBezTo>
                <a:cubicBezTo>
                  <a:pt x="150" y="1266"/>
                  <a:pt x="149" y="1271"/>
                  <a:pt x="145" y="1274"/>
                </a:cubicBezTo>
                <a:cubicBezTo>
                  <a:pt x="144" y="1275"/>
                  <a:pt x="142" y="1275"/>
                  <a:pt x="141" y="1275"/>
                </a:cubicBezTo>
                <a:close/>
                <a:moveTo>
                  <a:pt x="1508" y="1270"/>
                </a:moveTo>
                <a:cubicBezTo>
                  <a:pt x="1506" y="1270"/>
                  <a:pt x="1505" y="1269"/>
                  <a:pt x="1503" y="1269"/>
                </a:cubicBezTo>
                <a:cubicBezTo>
                  <a:pt x="1502" y="1267"/>
                  <a:pt x="1500" y="1265"/>
                  <a:pt x="1500" y="1263"/>
                </a:cubicBezTo>
                <a:cubicBezTo>
                  <a:pt x="1499" y="1261"/>
                  <a:pt x="1500" y="1259"/>
                  <a:pt x="1501" y="1257"/>
                </a:cubicBezTo>
                <a:cubicBezTo>
                  <a:pt x="1503" y="1253"/>
                  <a:pt x="1509" y="1252"/>
                  <a:pt x="1513" y="1254"/>
                </a:cubicBezTo>
                <a:cubicBezTo>
                  <a:pt x="1516" y="1257"/>
                  <a:pt x="1518" y="1262"/>
                  <a:pt x="1515" y="1266"/>
                </a:cubicBezTo>
                <a:cubicBezTo>
                  <a:pt x="1514" y="1268"/>
                  <a:pt x="1511" y="1270"/>
                  <a:pt x="1508" y="1270"/>
                </a:cubicBezTo>
                <a:close/>
                <a:moveTo>
                  <a:pt x="1523" y="1246"/>
                </a:moveTo>
                <a:cubicBezTo>
                  <a:pt x="1521" y="1246"/>
                  <a:pt x="1520" y="1245"/>
                  <a:pt x="1518" y="1245"/>
                </a:cubicBezTo>
                <a:cubicBezTo>
                  <a:pt x="1514" y="1242"/>
                  <a:pt x="1513" y="1237"/>
                  <a:pt x="1515" y="1233"/>
                </a:cubicBezTo>
                <a:cubicBezTo>
                  <a:pt x="1516" y="1233"/>
                  <a:pt x="1516" y="1232"/>
                  <a:pt x="1516" y="1232"/>
                </a:cubicBezTo>
                <a:cubicBezTo>
                  <a:pt x="1516" y="1232"/>
                  <a:pt x="1516" y="1232"/>
                  <a:pt x="1516" y="1232"/>
                </a:cubicBezTo>
                <a:cubicBezTo>
                  <a:pt x="1535" y="1200"/>
                  <a:pt x="1552" y="1167"/>
                  <a:pt x="1566" y="1133"/>
                </a:cubicBezTo>
                <a:cubicBezTo>
                  <a:pt x="1578" y="1104"/>
                  <a:pt x="1588" y="1074"/>
                  <a:pt x="1597" y="1043"/>
                </a:cubicBezTo>
                <a:cubicBezTo>
                  <a:pt x="1598" y="1039"/>
                  <a:pt x="1603" y="1036"/>
                  <a:pt x="1608" y="1037"/>
                </a:cubicBezTo>
                <a:cubicBezTo>
                  <a:pt x="1610" y="1038"/>
                  <a:pt x="1612" y="1039"/>
                  <a:pt x="1613" y="1041"/>
                </a:cubicBezTo>
                <a:cubicBezTo>
                  <a:pt x="1614" y="1043"/>
                  <a:pt x="1614" y="1046"/>
                  <a:pt x="1613" y="1048"/>
                </a:cubicBezTo>
                <a:cubicBezTo>
                  <a:pt x="1605" y="1079"/>
                  <a:pt x="1594" y="1110"/>
                  <a:pt x="1581" y="1140"/>
                </a:cubicBezTo>
                <a:cubicBezTo>
                  <a:pt x="1567" y="1174"/>
                  <a:pt x="1550" y="1208"/>
                  <a:pt x="1531" y="1240"/>
                </a:cubicBezTo>
                <a:cubicBezTo>
                  <a:pt x="1531" y="1241"/>
                  <a:pt x="1531" y="1241"/>
                  <a:pt x="1531" y="1241"/>
                </a:cubicBezTo>
                <a:cubicBezTo>
                  <a:pt x="1530" y="1241"/>
                  <a:pt x="1530" y="1241"/>
                  <a:pt x="1530" y="1242"/>
                </a:cubicBezTo>
                <a:cubicBezTo>
                  <a:pt x="1529" y="1244"/>
                  <a:pt x="1526" y="1246"/>
                  <a:pt x="1523" y="1246"/>
                </a:cubicBezTo>
                <a:close/>
                <a:moveTo>
                  <a:pt x="42" y="1060"/>
                </a:moveTo>
                <a:cubicBezTo>
                  <a:pt x="38" y="1060"/>
                  <a:pt x="35" y="1058"/>
                  <a:pt x="34" y="1054"/>
                </a:cubicBezTo>
                <a:cubicBezTo>
                  <a:pt x="33" y="1052"/>
                  <a:pt x="33" y="1050"/>
                  <a:pt x="34" y="1048"/>
                </a:cubicBezTo>
                <a:cubicBezTo>
                  <a:pt x="35" y="1046"/>
                  <a:pt x="37" y="1044"/>
                  <a:pt x="39" y="1043"/>
                </a:cubicBezTo>
                <a:cubicBezTo>
                  <a:pt x="44" y="1042"/>
                  <a:pt x="49" y="1045"/>
                  <a:pt x="50" y="1049"/>
                </a:cubicBezTo>
                <a:cubicBezTo>
                  <a:pt x="51" y="1051"/>
                  <a:pt x="50" y="1054"/>
                  <a:pt x="49" y="1056"/>
                </a:cubicBezTo>
                <a:cubicBezTo>
                  <a:pt x="48" y="1058"/>
                  <a:pt x="46" y="1059"/>
                  <a:pt x="44" y="1060"/>
                </a:cubicBezTo>
                <a:cubicBezTo>
                  <a:pt x="43" y="1060"/>
                  <a:pt x="43" y="1060"/>
                  <a:pt x="42" y="1060"/>
                </a:cubicBezTo>
                <a:close/>
                <a:moveTo>
                  <a:pt x="34" y="1033"/>
                </a:moveTo>
                <a:cubicBezTo>
                  <a:pt x="30" y="1033"/>
                  <a:pt x="27" y="1030"/>
                  <a:pt x="26" y="1026"/>
                </a:cubicBezTo>
                <a:cubicBezTo>
                  <a:pt x="18" y="995"/>
                  <a:pt x="12" y="963"/>
                  <a:pt x="8" y="931"/>
                </a:cubicBezTo>
                <a:cubicBezTo>
                  <a:pt x="3" y="895"/>
                  <a:pt x="0" y="859"/>
                  <a:pt x="0" y="822"/>
                </a:cubicBezTo>
                <a:cubicBezTo>
                  <a:pt x="0" y="821"/>
                  <a:pt x="1" y="820"/>
                  <a:pt x="1" y="818"/>
                </a:cubicBezTo>
                <a:cubicBezTo>
                  <a:pt x="1" y="817"/>
                  <a:pt x="1" y="817"/>
                  <a:pt x="1" y="817"/>
                </a:cubicBezTo>
                <a:cubicBezTo>
                  <a:pt x="1" y="812"/>
                  <a:pt x="4" y="809"/>
                  <a:pt x="9" y="809"/>
                </a:cubicBezTo>
                <a:cubicBezTo>
                  <a:pt x="9" y="809"/>
                  <a:pt x="9" y="809"/>
                  <a:pt x="9" y="809"/>
                </a:cubicBezTo>
                <a:cubicBezTo>
                  <a:pt x="11" y="809"/>
                  <a:pt x="13" y="810"/>
                  <a:pt x="15" y="811"/>
                </a:cubicBezTo>
                <a:cubicBezTo>
                  <a:pt x="17" y="813"/>
                  <a:pt x="17" y="815"/>
                  <a:pt x="17" y="817"/>
                </a:cubicBezTo>
                <a:cubicBezTo>
                  <a:pt x="17" y="819"/>
                  <a:pt x="17" y="821"/>
                  <a:pt x="17" y="822"/>
                </a:cubicBezTo>
                <a:cubicBezTo>
                  <a:pt x="17" y="858"/>
                  <a:pt x="20" y="894"/>
                  <a:pt x="25" y="929"/>
                </a:cubicBezTo>
                <a:cubicBezTo>
                  <a:pt x="29" y="960"/>
                  <a:pt x="35" y="992"/>
                  <a:pt x="43" y="1022"/>
                </a:cubicBezTo>
                <a:cubicBezTo>
                  <a:pt x="44" y="1027"/>
                  <a:pt x="41" y="1031"/>
                  <a:pt x="36" y="1033"/>
                </a:cubicBezTo>
                <a:cubicBezTo>
                  <a:pt x="36" y="1033"/>
                  <a:pt x="35" y="1033"/>
                  <a:pt x="34" y="1033"/>
                </a:cubicBezTo>
                <a:close/>
                <a:moveTo>
                  <a:pt x="1613" y="1027"/>
                </a:moveTo>
                <a:cubicBezTo>
                  <a:pt x="1612" y="1027"/>
                  <a:pt x="1611" y="1027"/>
                  <a:pt x="1611" y="1027"/>
                </a:cubicBezTo>
                <a:cubicBezTo>
                  <a:pt x="1608" y="1026"/>
                  <a:pt x="1606" y="1025"/>
                  <a:pt x="1605" y="1023"/>
                </a:cubicBezTo>
                <a:cubicBezTo>
                  <a:pt x="1604" y="1021"/>
                  <a:pt x="1604" y="1018"/>
                  <a:pt x="1604" y="1016"/>
                </a:cubicBezTo>
                <a:cubicBezTo>
                  <a:pt x="1605" y="1012"/>
                  <a:pt x="1610" y="1009"/>
                  <a:pt x="1615" y="1010"/>
                </a:cubicBezTo>
                <a:cubicBezTo>
                  <a:pt x="1619" y="1011"/>
                  <a:pt x="1622" y="1016"/>
                  <a:pt x="1621" y="1020"/>
                </a:cubicBezTo>
                <a:cubicBezTo>
                  <a:pt x="1620" y="1024"/>
                  <a:pt x="1617" y="1027"/>
                  <a:pt x="1613" y="1027"/>
                </a:cubicBezTo>
                <a:close/>
                <a:moveTo>
                  <a:pt x="1619" y="999"/>
                </a:moveTo>
                <a:cubicBezTo>
                  <a:pt x="1618" y="999"/>
                  <a:pt x="1618" y="999"/>
                  <a:pt x="1617" y="999"/>
                </a:cubicBezTo>
                <a:cubicBezTo>
                  <a:pt x="1613" y="998"/>
                  <a:pt x="1610" y="994"/>
                  <a:pt x="1611" y="989"/>
                </a:cubicBezTo>
                <a:cubicBezTo>
                  <a:pt x="1614" y="973"/>
                  <a:pt x="1617" y="956"/>
                  <a:pt x="1619" y="940"/>
                </a:cubicBezTo>
                <a:cubicBezTo>
                  <a:pt x="1622" y="919"/>
                  <a:pt x="1625" y="899"/>
                  <a:pt x="1626" y="878"/>
                </a:cubicBezTo>
                <a:cubicBezTo>
                  <a:pt x="1627" y="860"/>
                  <a:pt x="1628" y="842"/>
                  <a:pt x="1628" y="823"/>
                </a:cubicBezTo>
                <a:cubicBezTo>
                  <a:pt x="1628" y="810"/>
                  <a:pt x="1628" y="796"/>
                  <a:pt x="1627" y="783"/>
                </a:cubicBezTo>
                <a:cubicBezTo>
                  <a:pt x="1627" y="781"/>
                  <a:pt x="1628" y="779"/>
                  <a:pt x="1629" y="777"/>
                </a:cubicBezTo>
                <a:cubicBezTo>
                  <a:pt x="1631" y="775"/>
                  <a:pt x="1633" y="774"/>
                  <a:pt x="1635" y="774"/>
                </a:cubicBezTo>
                <a:cubicBezTo>
                  <a:pt x="1640" y="774"/>
                  <a:pt x="1644" y="778"/>
                  <a:pt x="1644" y="782"/>
                </a:cubicBezTo>
                <a:cubicBezTo>
                  <a:pt x="1645" y="796"/>
                  <a:pt x="1645" y="810"/>
                  <a:pt x="1645" y="823"/>
                </a:cubicBezTo>
                <a:cubicBezTo>
                  <a:pt x="1645" y="842"/>
                  <a:pt x="1644" y="861"/>
                  <a:pt x="1643" y="879"/>
                </a:cubicBezTo>
                <a:cubicBezTo>
                  <a:pt x="1642" y="900"/>
                  <a:pt x="1639" y="921"/>
                  <a:pt x="1636" y="942"/>
                </a:cubicBezTo>
                <a:cubicBezTo>
                  <a:pt x="1634" y="959"/>
                  <a:pt x="1631" y="976"/>
                  <a:pt x="1627" y="992"/>
                </a:cubicBezTo>
                <a:cubicBezTo>
                  <a:pt x="1626" y="996"/>
                  <a:pt x="1623" y="999"/>
                  <a:pt x="1619" y="999"/>
                </a:cubicBezTo>
                <a:close/>
                <a:moveTo>
                  <a:pt x="10" y="797"/>
                </a:moveTo>
                <a:cubicBezTo>
                  <a:pt x="10" y="797"/>
                  <a:pt x="9" y="797"/>
                  <a:pt x="9" y="797"/>
                </a:cubicBezTo>
                <a:cubicBezTo>
                  <a:pt x="7" y="797"/>
                  <a:pt x="5" y="796"/>
                  <a:pt x="3" y="795"/>
                </a:cubicBezTo>
                <a:cubicBezTo>
                  <a:pt x="2" y="793"/>
                  <a:pt x="1" y="791"/>
                  <a:pt x="1" y="789"/>
                </a:cubicBezTo>
                <a:cubicBezTo>
                  <a:pt x="1" y="784"/>
                  <a:pt x="5" y="780"/>
                  <a:pt x="10" y="780"/>
                </a:cubicBezTo>
                <a:cubicBezTo>
                  <a:pt x="12" y="780"/>
                  <a:pt x="14" y="781"/>
                  <a:pt x="16" y="783"/>
                </a:cubicBezTo>
                <a:cubicBezTo>
                  <a:pt x="17" y="785"/>
                  <a:pt x="18" y="787"/>
                  <a:pt x="18" y="789"/>
                </a:cubicBezTo>
                <a:cubicBezTo>
                  <a:pt x="18" y="794"/>
                  <a:pt x="14" y="797"/>
                  <a:pt x="10" y="797"/>
                </a:cubicBezTo>
                <a:close/>
                <a:moveTo>
                  <a:pt x="11" y="769"/>
                </a:moveTo>
                <a:cubicBezTo>
                  <a:pt x="11" y="769"/>
                  <a:pt x="11" y="769"/>
                  <a:pt x="11" y="769"/>
                </a:cubicBezTo>
                <a:cubicBezTo>
                  <a:pt x="8" y="769"/>
                  <a:pt x="6" y="768"/>
                  <a:pt x="5" y="766"/>
                </a:cubicBezTo>
                <a:cubicBezTo>
                  <a:pt x="3" y="764"/>
                  <a:pt x="3" y="762"/>
                  <a:pt x="3" y="760"/>
                </a:cubicBezTo>
                <a:cubicBezTo>
                  <a:pt x="3" y="754"/>
                  <a:pt x="4" y="748"/>
                  <a:pt x="5" y="741"/>
                </a:cubicBezTo>
                <a:cubicBezTo>
                  <a:pt x="7" y="715"/>
                  <a:pt x="11" y="689"/>
                  <a:pt x="16" y="664"/>
                </a:cubicBezTo>
                <a:cubicBezTo>
                  <a:pt x="16" y="664"/>
                  <a:pt x="16" y="664"/>
                  <a:pt x="16" y="664"/>
                </a:cubicBezTo>
                <a:cubicBezTo>
                  <a:pt x="16" y="664"/>
                  <a:pt x="16" y="663"/>
                  <a:pt x="16" y="663"/>
                </a:cubicBezTo>
                <a:cubicBezTo>
                  <a:pt x="24" y="626"/>
                  <a:pt x="34" y="589"/>
                  <a:pt x="46" y="554"/>
                </a:cubicBezTo>
                <a:cubicBezTo>
                  <a:pt x="48" y="549"/>
                  <a:pt x="52" y="547"/>
                  <a:pt x="57" y="548"/>
                </a:cubicBezTo>
                <a:cubicBezTo>
                  <a:pt x="61" y="550"/>
                  <a:pt x="64" y="555"/>
                  <a:pt x="62" y="559"/>
                </a:cubicBezTo>
                <a:cubicBezTo>
                  <a:pt x="50" y="594"/>
                  <a:pt x="40" y="631"/>
                  <a:pt x="33" y="667"/>
                </a:cubicBezTo>
                <a:cubicBezTo>
                  <a:pt x="28" y="692"/>
                  <a:pt x="24" y="717"/>
                  <a:pt x="21" y="743"/>
                </a:cubicBezTo>
                <a:cubicBezTo>
                  <a:pt x="21" y="749"/>
                  <a:pt x="20" y="755"/>
                  <a:pt x="20" y="761"/>
                </a:cubicBezTo>
                <a:cubicBezTo>
                  <a:pt x="19" y="766"/>
                  <a:pt x="16" y="769"/>
                  <a:pt x="11" y="769"/>
                </a:cubicBezTo>
                <a:close/>
                <a:moveTo>
                  <a:pt x="1634" y="763"/>
                </a:moveTo>
                <a:cubicBezTo>
                  <a:pt x="1629" y="763"/>
                  <a:pt x="1625" y="760"/>
                  <a:pt x="1625" y="755"/>
                </a:cubicBezTo>
                <a:cubicBezTo>
                  <a:pt x="1625" y="755"/>
                  <a:pt x="1625" y="755"/>
                  <a:pt x="1625" y="755"/>
                </a:cubicBezTo>
                <a:cubicBezTo>
                  <a:pt x="1625" y="753"/>
                  <a:pt x="1626" y="751"/>
                  <a:pt x="1627" y="749"/>
                </a:cubicBezTo>
                <a:cubicBezTo>
                  <a:pt x="1629" y="747"/>
                  <a:pt x="1631" y="746"/>
                  <a:pt x="1633" y="746"/>
                </a:cubicBezTo>
                <a:cubicBezTo>
                  <a:pt x="1638" y="746"/>
                  <a:pt x="1642" y="749"/>
                  <a:pt x="1642" y="754"/>
                </a:cubicBezTo>
                <a:cubicBezTo>
                  <a:pt x="1642" y="754"/>
                  <a:pt x="1642" y="754"/>
                  <a:pt x="1642" y="754"/>
                </a:cubicBezTo>
                <a:cubicBezTo>
                  <a:pt x="1642" y="754"/>
                  <a:pt x="1642" y="754"/>
                  <a:pt x="1642" y="754"/>
                </a:cubicBezTo>
                <a:cubicBezTo>
                  <a:pt x="1642" y="756"/>
                  <a:pt x="1641" y="758"/>
                  <a:pt x="1640" y="760"/>
                </a:cubicBezTo>
                <a:cubicBezTo>
                  <a:pt x="1639" y="762"/>
                  <a:pt x="1637" y="763"/>
                  <a:pt x="1634" y="763"/>
                </a:cubicBezTo>
                <a:cubicBezTo>
                  <a:pt x="1634" y="763"/>
                  <a:pt x="1634" y="763"/>
                  <a:pt x="1634" y="763"/>
                </a:cubicBezTo>
                <a:close/>
                <a:moveTo>
                  <a:pt x="1631" y="735"/>
                </a:moveTo>
                <a:cubicBezTo>
                  <a:pt x="1626" y="735"/>
                  <a:pt x="1623" y="732"/>
                  <a:pt x="1622" y="727"/>
                </a:cubicBezTo>
                <a:cubicBezTo>
                  <a:pt x="1618" y="695"/>
                  <a:pt x="1612" y="662"/>
                  <a:pt x="1605" y="630"/>
                </a:cubicBezTo>
                <a:cubicBezTo>
                  <a:pt x="1603" y="626"/>
                  <a:pt x="1606" y="621"/>
                  <a:pt x="1611" y="620"/>
                </a:cubicBezTo>
                <a:cubicBezTo>
                  <a:pt x="1615" y="619"/>
                  <a:pt x="1620" y="622"/>
                  <a:pt x="1621" y="626"/>
                </a:cubicBezTo>
                <a:cubicBezTo>
                  <a:pt x="1629" y="659"/>
                  <a:pt x="1635" y="692"/>
                  <a:pt x="1639" y="725"/>
                </a:cubicBezTo>
                <a:cubicBezTo>
                  <a:pt x="1640" y="730"/>
                  <a:pt x="1636" y="734"/>
                  <a:pt x="1632" y="735"/>
                </a:cubicBezTo>
                <a:cubicBezTo>
                  <a:pt x="1631" y="735"/>
                  <a:pt x="1631" y="735"/>
                  <a:pt x="1631" y="735"/>
                </a:cubicBezTo>
                <a:close/>
                <a:moveTo>
                  <a:pt x="1592" y="566"/>
                </a:moveTo>
                <a:cubicBezTo>
                  <a:pt x="1588" y="566"/>
                  <a:pt x="1585" y="563"/>
                  <a:pt x="1584" y="560"/>
                </a:cubicBezTo>
                <a:cubicBezTo>
                  <a:pt x="1573" y="530"/>
                  <a:pt x="1561" y="500"/>
                  <a:pt x="1547" y="472"/>
                </a:cubicBezTo>
                <a:cubicBezTo>
                  <a:pt x="1546" y="470"/>
                  <a:pt x="1546" y="468"/>
                  <a:pt x="1547" y="465"/>
                </a:cubicBezTo>
                <a:cubicBezTo>
                  <a:pt x="1548" y="463"/>
                  <a:pt x="1549" y="462"/>
                  <a:pt x="1551" y="461"/>
                </a:cubicBezTo>
                <a:cubicBezTo>
                  <a:pt x="1556" y="459"/>
                  <a:pt x="1561" y="461"/>
                  <a:pt x="1563" y="465"/>
                </a:cubicBezTo>
                <a:cubicBezTo>
                  <a:pt x="1577" y="494"/>
                  <a:pt x="1589" y="524"/>
                  <a:pt x="1600" y="554"/>
                </a:cubicBezTo>
                <a:cubicBezTo>
                  <a:pt x="1601" y="556"/>
                  <a:pt x="1600" y="559"/>
                  <a:pt x="1599" y="561"/>
                </a:cubicBezTo>
                <a:cubicBezTo>
                  <a:pt x="1598" y="563"/>
                  <a:pt x="1597" y="564"/>
                  <a:pt x="1595" y="565"/>
                </a:cubicBezTo>
                <a:cubicBezTo>
                  <a:pt x="1594" y="565"/>
                  <a:pt x="1593" y="566"/>
                  <a:pt x="1592" y="566"/>
                </a:cubicBezTo>
                <a:close/>
                <a:moveTo>
                  <a:pt x="64" y="538"/>
                </a:moveTo>
                <a:cubicBezTo>
                  <a:pt x="64" y="538"/>
                  <a:pt x="64" y="538"/>
                  <a:pt x="64" y="538"/>
                </a:cubicBezTo>
                <a:cubicBezTo>
                  <a:pt x="64" y="538"/>
                  <a:pt x="64" y="538"/>
                  <a:pt x="64" y="538"/>
                </a:cubicBezTo>
                <a:cubicBezTo>
                  <a:pt x="63" y="538"/>
                  <a:pt x="62" y="538"/>
                  <a:pt x="61" y="538"/>
                </a:cubicBezTo>
                <a:cubicBezTo>
                  <a:pt x="56" y="536"/>
                  <a:pt x="54" y="531"/>
                  <a:pt x="56" y="527"/>
                </a:cubicBezTo>
                <a:cubicBezTo>
                  <a:pt x="58" y="522"/>
                  <a:pt x="63" y="520"/>
                  <a:pt x="67" y="522"/>
                </a:cubicBezTo>
                <a:cubicBezTo>
                  <a:pt x="71" y="524"/>
                  <a:pt x="73" y="528"/>
                  <a:pt x="72" y="533"/>
                </a:cubicBezTo>
                <a:cubicBezTo>
                  <a:pt x="72" y="533"/>
                  <a:pt x="72" y="533"/>
                  <a:pt x="72" y="533"/>
                </a:cubicBezTo>
                <a:cubicBezTo>
                  <a:pt x="70" y="536"/>
                  <a:pt x="67" y="538"/>
                  <a:pt x="64" y="538"/>
                </a:cubicBezTo>
                <a:close/>
                <a:moveTo>
                  <a:pt x="74" y="512"/>
                </a:moveTo>
                <a:cubicBezTo>
                  <a:pt x="73" y="512"/>
                  <a:pt x="72" y="512"/>
                  <a:pt x="71" y="511"/>
                </a:cubicBezTo>
                <a:cubicBezTo>
                  <a:pt x="69" y="510"/>
                  <a:pt x="67" y="509"/>
                  <a:pt x="67" y="507"/>
                </a:cubicBezTo>
                <a:cubicBezTo>
                  <a:pt x="66" y="505"/>
                  <a:pt x="66" y="502"/>
                  <a:pt x="67" y="500"/>
                </a:cubicBezTo>
                <a:cubicBezTo>
                  <a:pt x="76" y="479"/>
                  <a:pt x="86" y="458"/>
                  <a:pt x="96" y="438"/>
                </a:cubicBezTo>
                <a:cubicBezTo>
                  <a:pt x="101" y="430"/>
                  <a:pt x="105" y="421"/>
                  <a:pt x="110" y="413"/>
                </a:cubicBezTo>
                <a:cubicBezTo>
                  <a:pt x="129" y="380"/>
                  <a:pt x="150" y="349"/>
                  <a:pt x="174" y="318"/>
                </a:cubicBezTo>
                <a:cubicBezTo>
                  <a:pt x="176" y="315"/>
                  <a:pt x="182" y="314"/>
                  <a:pt x="185" y="317"/>
                </a:cubicBezTo>
                <a:cubicBezTo>
                  <a:pt x="189" y="320"/>
                  <a:pt x="190" y="325"/>
                  <a:pt x="187" y="329"/>
                </a:cubicBezTo>
                <a:cubicBezTo>
                  <a:pt x="164" y="358"/>
                  <a:pt x="143" y="390"/>
                  <a:pt x="125" y="422"/>
                </a:cubicBezTo>
                <a:cubicBezTo>
                  <a:pt x="120" y="430"/>
                  <a:pt x="116" y="438"/>
                  <a:pt x="111" y="446"/>
                </a:cubicBezTo>
                <a:cubicBezTo>
                  <a:pt x="101" y="466"/>
                  <a:pt x="91" y="486"/>
                  <a:pt x="82" y="507"/>
                </a:cubicBezTo>
                <a:cubicBezTo>
                  <a:pt x="81" y="510"/>
                  <a:pt x="78" y="512"/>
                  <a:pt x="74" y="512"/>
                </a:cubicBezTo>
                <a:close/>
                <a:moveTo>
                  <a:pt x="1542" y="451"/>
                </a:moveTo>
                <a:cubicBezTo>
                  <a:pt x="1539" y="451"/>
                  <a:pt x="1536" y="450"/>
                  <a:pt x="1535" y="447"/>
                </a:cubicBezTo>
                <a:cubicBezTo>
                  <a:pt x="1533" y="443"/>
                  <a:pt x="1534" y="438"/>
                  <a:pt x="1538" y="436"/>
                </a:cubicBezTo>
                <a:cubicBezTo>
                  <a:pt x="1542" y="433"/>
                  <a:pt x="1548" y="435"/>
                  <a:pt x="1550" y="439"/>
                </a:cubicBezTo>
                <a:cubicBezTo>
                  <a:pt x="1551" y="441"/>
                  <a:pt x="1551" y="443"/>
                  <a:pt x="1550" y="446"/>
                </a:cubicBezTo>
                <a:cubicBezTo>
                  <a:pt x="1550" y="448"/>
                  <a:pt x="1548" y="449"/>
                  <a:pt x="1546" y="451"/>
                </a:cubicBezTo>
                <a:cubicBezTo>
                  <a:pt x="1545" y="451"/>
                  <a:pt x="1544" y="451"/>
                  <a:pt x="1542" y="451"/>
                </a:cubicBezTo>
                <a:close/>
                <a:moveTo>
                  <a:pt x="1529" y="427"/>
                </a:moveTo>
                <a:cubicBezTo>
                  <a:pt x="1526" y="427"/>
                  <a:pt x="1523" y="425"/>
                  <a:pt x="1521" y="422"/>
                </a:cubicBezTo>
                <a:cubicBezTo>
                  <a:pt x="1503" y="390"/>
                  <a:pt x="1482" y="359"/>
                  <a:pt x="1459" y="329"/>
                </a:cubicBezTo>
                <a:cubicBezTo>
                  <a:pt x="1449" y="317"/>
                  <a:pt x="1439" y="304"/>
                  <a:pt x="1428" y="292"/>
                </a:cubicBezTo>
                <a:cubicBezTo>
                  <a:pt x="1418" y="280"/>
                  <a:pt x="1407" y="269"/>
                  <a:pt x="1397" y="258"/>
                </a:cubicBezTo>
                <a:cubicBezTo>
                  <a:pt x="1393" y="255"/>
                  <a:pt x="1393" y="249"/>
                  <a:pt x="1397" y="246"/>
                </a:cubicBezTo>
                <a:cubicBezTo>
                  <a:pt x="1400" y="243"/>
                  <a:pt x="1405" y="243"/>
                  <a:pt x="1409" y="246"/>
                </a:cubicBezTo>
                <a:cubicBezTo>
                  <a:pt x="1420" y="257"/>
                  <a:pt x="1431" y="269"/>
                  <a:pt x="1441" y="281"/>
                </a:cubicBezTo>
                <a:cubicBezTo>
                  <a:pt x="1452" y="293"/>
                  <a:pt x="1462" y="306"/>
                  <a:pt x="1473" y="319"/>
                </a:cubicBezTo>
                <a:cubicBezTo>
                  <a:pt x="1496" y="349"/>
                  <a:pt x="1517" y="381"/>
                  <a:pt x="1536" y="414"/>
                </a:cubicBezTo>
                <a:cubicBezTo>
                  <a:pt x="1538" y="418"/>
                  <a:pt x="1537" y="423"/>
                  <a:pt x="1533" y="426"/>
                </a:cubicBezTo>
                <a:cubicBezTo>
                  <a:pt x="1532" y="426"/>
                  <a:pt x="1530" y="427"/>
                  <a:pt x="1529" y="427"/>
                </a:cubicBezTo>
                <a:close/>
                <a:moveTo>
                  <a:pt x="198" y="310"/>
                </a:moveTo>
                <a:cubicBezTo>
                  <a:pt x="196" y="310"/>
                  <a:pt x="194" y="309"/>
                  <a:pt x="193" y="308"/>
                </a:cubicBezTo>
                <a:cubicBezTo>
                  <a:pt x="191" y="307"/>
                  <a:pt x="190" y="305"/>
                  <a:pt x="190" y="302"/>
                </a:cubicBezTo>
                <a:cubicBezTo>
                  <a:pt x="189" y="300"/>
                  <a:pt x="190" y="298"/>
                  <a:pt x="191" y="296"/>
                </a:cubicBezTo>
                <a:cubicBezTo>
                  <a:pt x="194" y="293"/>
                  <a:pt x="200" y="292"/>
                  <a:pt x="203" y="295"/>
                </a:cubicBezTo>
                <a:cubicBezTo>
                  <a:pt x="207" y="298"/>
                  <a:pt x="208" y="303"/>
                  <a:pt x="205" y="307"/>
                </a:cubicBezTo>
                <a:cubicBezTo>
                  <a:pt x="204" y="307"/>
                  <a:pt x="204" y="307"/>
                  <a:pt x="204" y="307"/>
                </a:cubicBezTo>
                <a:cubicBezTo>
                  <a:pt x="203" y="309"/>
                  <a:pt x="200" y="310"/>
                  <a:pt x="198" y="310"/>
                </a:cubicBezTo>
                <a:close/>
                <a:moveTo>
                  <a:pt x="216" y="289"/>
                </a:moveTo>
                <a:cubicBezTo>
                  <a:pt x="214" y="289"/>
                  <a:pt x="212" y="288"/>
                  <a:pt x="211" y="287"/>
                </a:cubicBezTo>
                <a:cubicBezTo>
                  <a:pt x="209" y="285"/>
                  <a:pt x="208" y="283"/>
                  <a:pt x="208" y="281"/>
                </a:cubicBezTo>
                <a:cubicBezTo>
                  <a:pt x="208" y="278"/>
                  <a:pt x="209" y="276"/>
                  <a:pt x="210" y="275"/>
                </a:cubicBezTo>
                <a:cubicBezTo>
                  <a:pt x="232" y="250"/>
                  <a:pt x="255" y="227"/>
                  <a:pt x="279" y="206"/>
                </a:cubicBezTo>
                <a:cubicBezTo>
                  <a:pt x="284" y="201"/>
                  <a:pt x="290" y="197"/>
                  <a:pt x="295" y="192"/>
                </a:cubicBezTo>
                <a:cubicBezTo>
                  <a:pt x="319" y="172"/>
                  <a:pt x="344" y="154"/>
                  <a:pt x="370" y="137"/>
                </a:cubicBezTo>
                <a:cubicBezTo>
                  <a:pt x="370" y="137"/>
                  <a:pt x="370" y="137"/>
                  <a:pt x="370" y="137"/>
                </a:cubicBezTo>
                <a:cubicBezTo>
                  <a:pt x="374" y="134"/>
                  <a:pt x="379" y="135"/>
                  <a:pt x="381" y="139"/>
                </a:cubicBezTo>
                <a:cubicBezTo>
                  <a:pt x="383" y="141"/>
                  <a:pt x="383" y="143"/>
                  <a:pt x="383" y="145"/>
                </a:cubicBezTo>
                <a:cubicBezTo>
                  <a:pt x="382" y="148"/>
                  <a:pt x="381" y="150"/>
                  <a:pt x="379" y="151"/>
                </a:cubicBezTo>
                <a:cubicBezTo>
                  <a:pt x="354" y="168"/>
                  <a:pt x="329" y="186"/>
                  <a:pt x="306" y="205"/>
                </a:cubicBezTo>
                <a:cubicBezTo>
                  <a:pt x="301" y="210"/>
                  <a:pt x="295" y="214"/>
                  <a:pt x="290" y="219"/>
                </a:cubicBezTo>
                <a:cubicBezTo>
                  <a:pt x="267" y="240"/>
                  <a:pt x="244" y="262"/>
                  <a:pt x="223" y="286"/>
                </a:cubicBezTo>
                <a:cubicBezTo>
                  <a:pt x="221" y="288"/>
                  <a:pt x="219" y="289"/>
                  <a:pt x="216" y="289"/>
                </a:cubicBezTo>
                <a:close/>
                <a:moveTo>
                  <a:pt x="1382" y="241"/>
                </a:moveTo>
                <a:cubicBezTo>
                  <a:pt x="1380" y="241"/>
                  <a:pt x="1378" y="240"/>
                  <a:pt x="1377" y="238"/>
                </a:cubicBezTo>
                <a:cubicBezTo>
                  <a:pt x="1375" y="237"/>
                  <a:pt x="1374" y="235"/>
                  <a:pt x="1374" y="232"/>
                </a:cubicBezTo>
                <a:cubicBezTo>
                  <a:pt x="1374" y="230"/>
                  <a:pt x="1375" y="228"/>
                  <a:pt x="1376" y="226"/>
                </a:cubicBezTo>
                <a:cubicBezTo>
                  <a:pt x="1379" y="223"/>
                  <a:pt x="1385" y="223"/>
                  <a:pt x="1388" y="226"/>
                </a:cubicBezTo>
                <a:cubicBezTo>
                  <a:pt x="1390" y="228"/>
                  <a:pt x="1391" y="230"/>
                  <a:pt x="1391" y="232"/>
                </a:cubicBezTo>
                <a:cubicBezTo>
                  <a:pt x="1391" y="234"/>
                  <a:pt x="1390" y="236"/>
                  <a:pt x="1389" y="238"/>
                </a:cubicBezTo>
                <a:cubicBezTo>
                  <a:pt x="1387" y="240"/>
                  <a:pt x="1385" y="241"/>
                  <a:pt x="1382" y="241"/>
                </a:cubicBezTo>
                <a:close/>
                <a:moveTo>
                  <a:pt x="1361" y="222"/>
                </a:moveTo>
                <a:cubicBezTo>
                  <a:pt x="1359" y="222"/>
                  <a:pt x="1357" y="221"/>
                  <a:pt x="1356" y="219"/>
                </a:cubicBezTo>
                <a:cubicBezTo>
                  <a:pt x="1328" y="195"/>
                  <a:pt x="1298" y="172"/>
                  <a:pt x="1267" y="151"/>
                </a:cubicBezTo>
                <a:cubicBezTo>
                  <a:pt x="1241" y="134"/>
                  <a:pt x="1213" y="118"/>
                  <a:pt x="1185" y="104"/>
                </a:cubicBezTo>
                <a:cubicBezTo>
                  <a:pt x="1183" y="103"/>
                  <a:pt x="1181" y="101"/>
                  <a:pt x="1180" y="99"/>
                </a:cubicBezTo>
                <a:cubicBezTo>
                  <a:pt x="1180" y="97"/>
                  <a:pt x="1180" y="94"/>
                  <a:pt x="1181" y="92"/>
                </a:cubicBezTo>
                <a:cubicBezTo>
                  <a:pt x="1183" y="88"/>
                  <a:pt x="1188" y="87"/>
                  <a:pt x="1192" y="89"/>
                </a:cubicBezTo>
                <a:cubicBezTo>
                  <a:pt x="1221" y="103"/>
                  <a:pt x="1249" y="119"/>
                  <a:pt x="1276" y="137"/>
                </a:cubicBezTo>
                <a:cubicBezTo>
                  <a:pt x="1308" y="158"/>
                  <a:pt x="1339" y="182"/>
                  <a:pt x="1367" y="207"/>
                </a:cubicBezTo>
                <a:cubicBezTo>
                  <a:pt x="1367" y="207"/>
                  <a:pt x="1367" y="207"/>
                  <a:pt x="1367" y="207"/>
                </a:cubicBezTo>
                <a:cubicBezTo>
                  <a:pt x="1371" y="210"/>
                  <a:pt x="1371" y="215"/>
                  <a:pt x="1368" y="219"/>
                </a:cubicBezTo>
                <a:cubicBezTo>
                  <a:pt x="1366" y="221"/>
                  <a:pt x="1364" y="222"/>
                  <a:pt x="1361" y="222"/>
                </a:cubicBezTo>
                <a:close/>
                <a:moveTo>
                  <a:pt x="398" y="137"/>
                </a:moveTo>
                <a:cubicBezTo>
                  <a:pt x="395" y="137"/>
                  <a:pt x="393" y="136"/>
                  <a:pt x="391" y="133"/>
                </a:cubicBezTo>
                <a:cubicBezTo>
                  <a:pt x="390" y="131"/>
                  <a:pt x="390" y="129"/>
                  <a:pt x="390" y="127"/>
                </a:cubicBezTo>
                <a:cubicBezTo>
                  <a:pt x="391" y="124"/>
                  <a:pt x="392" y="123"/>
                  <a:pt x="394" y="121"/>
                </a:cubicBezTo>
                <a:cubicBezTo>
                  <a:pt x="398" y="119"/>
                  <a:pt x="403" y="120"/>
                  <a:pt x="406" y="124"/>
                </a:cubicBezTo>
                <a:cubicBezTo>
                  <a:pt x="408" y="128"/>
                  <a:pt x="407" y="133"/>
                  <a:pt x="403" y="136"/>
                </a:cubicBezTo>
                <a:cubicBezTo>
                  <a:pt x="401" y="137"/>
                  <a:pt x="400" y="137"/>
                  <a:pt x="398" y="137"/>
                </a:cubicBezTo>
                <a:close/>
                <a:moveTo>
                  <a:pt x="423" y="123"/>
                </a:moveTo>
                <a:cubicBezTo>
                  <a:pt x="423" y="123"/>
                  <a:pt x="423" y="123"/>
                  <a:pt x="423" y="123"/>
                </a:cubicBezTo>
                <a:cubicBezTo>
                  <a:pt x="420" y="123"/>
                  <a:pt x="417" y="121"/>
                  <a:pt x="415" y="118"/>
                </a:cubicBezTo>
                <a:cubicBezTo>
                  <a:pt x="413" y="114"/>
                  <a:pt x="414" y="109"/>
                  <a:pt x="419" y="107"/>
                </a:cubicBezTo>
                <a:cubicBezTo>
                  <a:pt x="447" y="91"/>
                  <a:pt x="476" y="77"/>
                  <a:pt x="506" y="64"/>
                </a:cubicBezTo>
                <a:cubicBezTo>
                  <a:pt x="528" y="55"/>
                  <a:pt x="550" y="47"/>
                  <a:pt x="572" y="40"/>
                </a:cubicBezTo>
                <a:cubicBezTo>
                  <a:pt x="586" y="36"/>
                  <a:pt x="600" y="32"/>
                  <a:pt x="614" y="28"/>
                </a:cubicBezTo>
                <a:cubicBezTo>
                  <a:pt x="619" y="27"/>
                  <a:pt x="623" y="29"/>
                  <a:pt x="624" y="34"/>
                </a:cubicBezTo>
                <a:cubicBezTo>
                  <a:pt x="625" y="36"/>
                  <a:pt x="625" y="38"/>
                  <a:pt x="624" y="40"/>
                </a:cubicBezTo>
                <a:cubicBezTo>
                  <a:pt x="622" y="42"/>
                  <a:pt x="621" y="44"/>
                  <a:pt x="618" y="44"/>
                </a:cubicBezTo>
                <a:cubicBezTo>
                  <a:pt x="605" y="48"/>
                  <a:pt x="591" y="52"/>
                  <a:pt x="577" y="56"/>
                </a:cubicBezTo>
                <a:cubicBezTo>
                  <a:pt x="555" y="63"/>
                  <a:pt x="534" y="71"/>
                  <a:pt x="512" y="80"/>
                </a:cubicBezTo>
                <a:cubicBezTo>
                  <a:pt x="483" y="92"/>
                  <a:pt x="454" y="106"/>
                  <a:pt x="427" y="122"/>
                </a:cubicBezTo>
                <a:cubicBezTo>
                  <a:pt x="426" y="122"/>
                  <a:pt x="424" y="123"/>
                  <a:pt x="423" y="123"/>
                </a:cubicBezTo>
                <a:close/>
                <a:moveTo>
                  <a:pt x="1163" y="92"/>
                </a:moveTo>
                <a:cubicBezTo>
                  <a:pt x="1162" y="92"/>
                  <a:pt x="1161" y="92"/>
                  <a:pt x="1160" y="92"/>
                </a:cubicBezTo>
                <a:cubicBezTo>
                  <a:pt x="1157" y="91"/>
                  <a:pt x="1156" y="89"/>
                  <a:pt x="1155" y="87"/>
                </a:cubicBezTo>
                <a:cubicBezTo>
                  <a:pt x="1154" y="85"/>
                  <a:pt x="1154" y="82"/>
                  <a:pt x="1155" y="80"/>
                </a:cubicBezTo>
                <a:cubicBezTo>
                  <a:pt x="1157" y="76"/>
                  <a:pt x="1162" y="74"/>
                  <a:pt x="1167" y="76"/>
                </a:cubicBezTo>
                <a:cubicBezTo>
                  <a:pt x="1171" y="78"/>
                  <a:pt x="1173" y="83"/>
                  <a:pt x="1171" y="87"/>
                </a:cubicBezTo>
                <a:cubicBezTo>
                  <a:pt x="1169" y="90"/>
                  <a:pt x="1166" y="92"/>
                  <a:pt x="1163" y="92"/>
                </a:cubicBezTo>
                <a:close/>
                <a:moveTo>
                  <a:pt x="1137" y="81"/>
                </a:moveTo>
                <a:cubicBezTo>
                  <a:pt x="1136" y="81"/>
                  <a:pt x="1135" y="81"/>
                  <a:pt x="1134" y="80"/>
                </a:cubicBezTo>
                <a:cubicBezTo>
                  <a:pt x="1100" y="66"/>
                  <a:pt x="1064" y="54"/>
                  <a:pt x="1028" y="44"/>
                </a:cubicBezTo>
                <a:cubicBezTo>
                  <a:pt x="1028" y="44"/>
                  <a:pt x="1028" y="44"/>
                  <a:pt x="1028" y="44"/>
                </a:cubicBezTo>
                <a:cubicBezTo>
                  <a:pt x="997" y="36"/>
                  <a:pt x="966" y="30"/>
                  <a:pt x="935" y="25"/>
                </a:cubicBezTo>
                <a:cubicBezTo>
                  <a:pt x="933" y="25"/>
                  <a:pt x="931" y="24"/>
                  <a:pt x="929" y="22"/>
                </a:cubicBezTo>
                <a:cubicBezTo>
                  <a:pt x="928" y="20"/>
                  <a:pt x="927" y="18"/>
                  <a:pt x="928" y="16"/>
                </a:cubicBezTo>
                <a:cubicBezTo>
                  <a:pt x="928" y="11"/>
                  <a:pt x="933" y="8"/>
                  <a:pt x="937" y="9"/>
                </a:cubicBezTo>
                <a:cubicBezTo>
                  <a:pt x="969" y="13"/>
                  <a:pt x="1001" y="20"/>
                  <a:pt x="1032" y="28"/>
                </a:cubicBezTo>
                <a:cubicBezTo>
                  <a:pt x="1069" y="38"/>
                  <a:pt x="1105" y="50"/>
                  <a:pt x="1140" y="65"/>
                </a:cubicBezTo>
                <a:cubicBezTo>
                  <a:pt x="1145" y="66"/>
                  <a:pt x="1147" y="71"/>
                  <a:pt x="1145" y="76"/>
                </a:cubicBezTo>
                <a:cubicBezTo>
                  <a:pt x="1144" y="79"/>
                  <a:pt x="1141" y="81"/>
                  <a:pt x="1137" y="81"/>
                </a:cubicBezTo>
                <a:close/>
                <a:moveTo>
                  <a:pt x="644" y="38"/>
                </a:moveTo>
                <a:cubicBezTo>
                  <a:pt x="640" y="38"/>
                  <a:pt x="636" y="35"/>
                  <a:pt x="635" y="31"/>
                </a:cubicBezTo>
                <a:cubicBezTo>
                  <a:pt x="634" y="27"/>
                  <a:pt x="637" y="22"/>
                  <a:pt x="642" y="21"/>
                </a:cubicBezTo>
                <a:cubicBezTo>
                  <a:pt x="646" y="20"/>
                  <a:pt x="651" y="23"/>
                  <a:pt x="652" y="27"/>
                </a:cubicBezTo>
                <a:cubicBezTo>
                  <a:pt x="653" y="32"/>
                  <a:pt x="650" y="37"/>
                  <a:pt x="646" y="38"/>
                </a:cubicBezTo>
                <a:cubicBezTo>
                  <a:pt x="645" y="38"/>
                  <a:pt x="644" y="38"/>
                  <a:pt x="644" y="38"/>
                </a:cubicBezTo>
                <a:close/>
                <a:moveTo>
                  <a:pt x="671" y="32"/>
                </a:moveTo>
                <a:cubicBezTo>
                  <a:pt x="667" y="32"/>
                  <a:pt x="664" y="29"/>
                  <a:pt x="663" y="25"/>
                </a:cubicBezTo>
                <a:cubicBezTo>
                  <a:pt x="663" y="23"/>
                  <a:pt x="663" y="21"/>
                  <a:pt x="664" y="19"/>
                </a:cubicBezTo>
                <a:cubicBezTo>
                  <a:pt x="666" y="17"/>
                  <a:pt x="668" y="16"/>
                  <a:pt x="670" y="15"/>
                </a:cubicBezTo>
                <a:cubicBezTo>
                  <a:pt x="702" y="9"/>
                  <a:pt x="734" y="5"/>
                  <a:pt x="766" y="3"/>
                </a:cubicBezTo>
                <a:cubicBezTo>
                  <a:pt x="766" y="3"/>
                  <a:pt x="766" y="3"/>
                  <a:pt x="766" y="3"/>
                </a:cubicBezTo>
                <a:cubicBezTo>
                  <a:pt x="804" y="0"/>
                  <a:pt x="843" y="0"/>
                  <a:pt x="880" y="3"/>
                </a:cubicBezTo>
                <a:cubicBezTo>
                  <a:pt x="885" y="3"/>
                  <a:pt x="888" y="7"/>
                  <a:pt x="888" y="12"/>
                </a:cubicBezTo>
                <a:cubicBezTo>
                  <a:pt x="888" y="16"/>
                  <a:pt x="884" y="20"/>
                  <a:pt x="879" y="20"/>
                </a:cubicBezTo>
                <a:cubicBezTo>
                  <a:pt x="842" y="17"/>
                  <a:pt x="804" y="17"/>
                  <a:pt x="767" y="20"/>
                </a:cubicBezTo>
                <a:cubicBezTo>
                  <a:pt x="767" y="20"/>
                  <a:pt x="767" y="20"/>
                  <a:pt x="767" y="20"/>
                </a:cubicBezTo>
                <a:cubicBezTo>
                  <a:pt x="736" y="22"/>
                  <a:pt x="704" y="26"/>
                  <a:pt x="673" y="32"/>
                </a:cubicBezTo>
                <a:cubicBezTo>
                  <a:pt x="672" y="32"/>
                  <a:pt x="672" y="32"/>
                  <a:pt x="671" y="32"/>
                </a:cubicBezTo>
                <a:close/>
                <a:moveTo>
                  <a:pt x="908" y="22"/>
                </a:moveTo>
                <a:cubicBezTo>
                  <a:pt x="908" y="22"/>
                  <a:pt x="907" y="22"/>
                  <a:pt x="907" y="22"/>
                </a:cubicBezTo>
                <a:cubicBezTo>
                  <a:pt x="905" y="22"/>
                  <a:pt x="903" y="21"/>
                  <a:pt x="901" y="19"/>
                </a:cubicBezTo>
                <a:cubicBezTo>
                  <a:pt x="900" y="17"/>
                  <a:pt x="899" y="15"/>
                  <a:pt x="899" y="13"/>
                </a:cubicBezTo>
                <a:cubicBezTo>
                  <a:pt x="900" y="8"/>
                  <a:pt x="904" y="5"/>
                  <a:pt x="909" y="5"/>
                </a:cubicBezTo>
                <a:cubicBezTo>
                  <a:pt x="913" y="6"/>
                  <a:pt x="917" y="10"/>
                  <a:pt x="916" y="14"/>
                </a:cubicBezTo>
                <a:cubicBezTo>
                  <a:pt x="916" y="19"/>
                  <a:pt x="912" y="22"/>
                  <a:pt x="908"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D060AF10-E8BF-4C04-B5CB-38D1876A209C}"/>
              </a:ext>
            </a:extLst>
          </p:cNvPr>
          <p:cNvSpPr>
            <a:spLocks noEditPoints="1"/>
          </p:cNvSpPr>
          <p:nvPr/>
        </p:nvSpPr>
        <p:spPr bwMode="auto">
          <a:xfrm>
            <a:off x="8868841" y="3229510"/>
            <a:ext cx="6649493" cy="6647380"/>
          </a:xfrm>
          <a:custGeom>
            <a:avLst/>
            <a:gdLst>
              <a:gd name="T0" fmla="*/ 922 w 1572"/>
              <a:gd name="T1" fmla="*/ 1542 h 1571"/>
              <a:gd name="T2" fmla="*/ 1160 w 1572"/>
              <a:gd name="T3" fmla="*/ 1467 h 1571"/>
              <a:gd name="T4" fmla="*/ 925 w 1572"/>
              <a:gd name="T5" fmla="*/ 1559 h 1571"/>
              <a:gd name="T6" fmla="*/ 743 w 1572"/>
              <a:gd name="T7" fmla="*/ 1570 h 1571"/>
              <a:gd name="T8" fmla="*/ 744 w 1572"/>
              <a:gd name="T9" fmla="*/ 1553 h 1571"/>
              <a:gd name="T10" fmla="*/ 680 w 1572"/>
              <a:gd name="T11" fmla="*/ 1564 h 1571"/>
              <a:gd name="T12" fmla="*/ 342 w 1572"/>
              <a:gd name="T13" fmla="*/ 1434 h 1571"/>
              <a:gd name="T14" fmla="*/ 453 w 1572"/>
              <a:gd name="T15" fmla="*/ 1479 h 1571"/>
              <a:gd name="T16" fmla="*/ 681 w 1572"/>
              <a:gd name="T17" fmla="*/ 1564 h 1571"/>
              <a:gd name="T18" fmla="*/ 1201 w 1572"/>
              <a:gd name="T19" fmla="*/ 1433 h 1571"/>
              <a:gd name="T20" fmla="*/ 1187 w 1572"/>
              <a:gd name="T21" fmla="*/ 1460 h 1571"/>
              <a:gd name="T22" fmla="*/ 1304 w 1572"/>
              <a:gd name="T23" fmla="*/ 1353 h 1571"/>
              <a:gd name="T24" fmla="*/ 1257 w 1572"/>
              <a:gd name="T25" fmla="*/ 1412 h 1571"/>
              <a:gd name="T26" fmla="*/ 273 w 1572"/>
              <a:gd name="T27" fmla="*/ 1370 h 1571"/>
              <a:gd name="T28" fmla="*/ 297 w 1572"/>
              <a:gd name="T29" fmla="*/ 1398 h 1571"/>
              <a:gd name="T30" fmla="*/ 95 w 1572"/>
              <a:gd name="T31" fmla="*/ 1161 h 1571"/>
              <a:gd name="T32" fmla="*/ 51 w 1572"/>
              <a:gd name="T33" fmla="*/ 1040 h 1571"/>
              <a:gd name="T34" fmla="*/ 110 w 1572"/>
              <a:gd name="T35" fmla="*/ 1153 h 1571"/>
              <a:gd name="T36" fmla="*/ 250 w 1572"/>
              <a:gd name="T37" fmla="*/ 1357 h 1571"/>
              <a:gd name="T38" fmla="*/ 1486 w 1572"/>
              <a:gd name="T39" fmla="*/ 1104 h 1571"/>
              <a:gd name="T40" fmla="*/ 1360 w 1572"/>
              <a:gd name="T41" fmla="*/ 1318 h 1571"/>
              <a:gd name="T42" fmla="*/ 1507 w 1572"/>
              <a:gd name="T43" fmla="*/ 1051 h 1571"/>
              <a:gd name="T44" fmla="*/ 1523 w 1572"/>
              <a:gd name="T45" fmla="*/ 1057 h 1571"/>
              <a:gd name="T46" fmla="*/ 1534 w 1572"/>
              <a:gd name="T47" fmla="*/ 999 h 1571"/>
              <a:gd name="T48" fmla="*/ 1555 w 1572"/>
              <a:gd name="T49" fmla="*/ 785 h 1571"/>
              <a:gd name="T50" fmla="*/ 1556 w 1572"/>
              <a:gd name="T51" fmla="*/ 630 h 1571"/>
              <a:gd name="T52" fmla="*/ 1567 w 1572"/>
              <a:gd name="T53" fmla="*/ 875 h 1571"/>
              <a:gd name="T54" fmla="*/ 27 w 1572"/>
              <a:gd name="T55" fmla="*/ 991 h 1571"/>
              <a:gd name="T56" fmla="*/ 43 w 1572"/>
              <a:gd name="T57" fmla="*/ 987 h 1571"/>
              <a:gd name="T58" fmla="*/ 13 w 1572"/>
              <a:gd name="T59" fmla="*/ 930 h 1571"/>
              <a:gd name="T60" fmla="*/ 6 w 1572"/>
              <a:gd name="T61" fmla="*/ 685 h 1571"/>
              <a:gd name="T62" fmla="*/ 23 w 1572"/>
              <a:gd name="T63" fmla="*/ 687 h 1571"/>
              <a:gd name="T64" fmla="*/ 30 w 1572"/>
              <a:gd name="T65" fmla="*/ 927 h 1571"/>
              <a:gd name="T66" fmla="*/ 1531 w 1572"/>
              <a:gd name="T67" fmla="*/ 595 h 1571"/>
              <a:gd name="T68" fmla="*/ 1547 w 1572"/>
              <a:gd name="T69" fmla="*/ 591 h 1571"/>
              <a:gd name="T70" fmla="*/ 1506 w 1572"/>
              <a:gd name="T71" fmla="*/ 515 h 1571"/>
              <a:gd name="T72" fmla="*/ 1317 w 1572"/>
              <a:gd name="T73" fmla="*/ 229 h 1571"/>
              <a:gd name="T74" fmla="*/ 1329 w 1572"/>
              <a:gd name="T75" fmla="*/ 217 h 1571"/>
              <a:gd name="T76" fmla="*/ 1522 w 1572"/>
              <a:gd name="T77" fmla="*/ 509 h 1571"/>
              <a:gd name="T78" fmla="*/ 55 w 1572"/>
              <a:gd name="T79" fmla="*/ 519 h 1571"/>
              <a:gd name="T80" fmla="*/ 74 w 1572"/>
              <a:gd name="T81" fmla="*/ 493 h 1571"/>
              <a:gd name="T82" fmla="*/ 79 w 1572"/>
              <a:gd name="T83" fmla="*/ 461 h 1571"/>
              <a:gd name="T84" fmla="*/ 230 w 1572"/>
              <a:gd name="T85" fmla="*/ 229 h 1571"/>
              <a:gd name="T86" fmla="*/ 242 w 1572"/>
              <a:gd name="T87" fmla="*/ 241 h 1571"/>
              <a:gd name="T88" fmla="*/ 82 w 1572"/>
              <a:gd name="T89" fmla="*/ 462 h 1571"/>
              <a:gd name="T90" fmla="*/ 1260 w 1572"/>
              <a:gd name="T91" fmla="*/ 169 h 1571"/>
              <a:gd name="T92" fmla="*/ 1284 w 1572"/>
              <a:gd name="T93" fmla="*/ 197 h 1571"/>
              <a:gd name="T94" fmla="*/ 1109 w 1572"/>
              <a:gd name="T95" fmla="*/ 87 h 1571"/>
              <a:gd name="T96" fmla="*/ 880 w 1572"/>
              <a:gd name="T97" fmla="*/ 5 h 1571"/>
              <a:gd name="T98" fmla="*/ 1221 w 1572"/>
              <a:gd name="T99" fmla="*/ 131 h 1571"/>
              <a:gd name="T100" fmla="*/ 349 w 1572"/>
              <a:gd name="T101" fmla="*/ 141 h 1571"/>
              <a:gd name="T102" fmla="*/ 380 w 1572"/>
              <a:gd name="T103" fmla="*/ 132 h 1571"/>
              <a:gd name="T104" fmla="*/ 402 w 1572"/>
              <a:gd name="T105" fmla="*/ 109 h 1571"/>
              <a:gd name="T106" fmla="*/ 636 w 1572"/>
              <a:gd name="T107" fmla="*/ 14 h 1571"/>
              <a:gd name="T108" fmla="*/ 639 w 1572"/>
              <a:gd name="T109" fmla="*/ 30 h 1571"/>
              <a:gd name="T110" fmla="*/ 410 w 1572"/>
              <a:gd name="T111" fmla="*/ 113 h 1571"/>
              <a:gd name="T112" fmla="*/ 809 w 1572"/>
              <a:gd name="T113" fmla="*/ 8 h 1571"/>
              <a:gd name="T114" fmla="*/ 840 w 1572"/>
              <a:gd name="T115" fmla="*/ 1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2" h="1571">
                <a:moveTo>
                  <a:pt x="805" y="1571"/>
                </a:moveTo>
                <a:cubicBezTo>
                  <a:pt x="801" y="1571"/>
                  <a:pt x="797" y="1567"/>
                  <a:pt x="797" y="1563"/>
                </a:cubicBezTo>
                <a:cubicBezTo>
                  <a:pt x="797" y="1558"/>
                  <a:pt x="800" y="1554"/>
                  <a:pt x="805" y="1554"/>
                </a:cubicBezTo>
                <a:cubicBezTo>
                  <a:pt x="844" y="1553"/>
                  <a:pt x="883" y="1549"/>
                  <a:pt x="922" y="1542"/>
                </a:cubicBezTo>
                <a:cubicBezTo>
                  <a:pt x="922" y="1542"/>
                  <a:pt x="922" y="1542"/>
                  <a:pt x="922" y="1542"/>
                </a:cubicBezTo>
                <a:cubicBezTo>
                  <a:pt x="966" y="1534"/>
                  <a:pt x="1010" y="1523"/>
                  <a:pt x="1052" y="1507"/>
                </a:cubicBezTo>
                <a:cubicBezTo>
                  <a:pt x="1085" y="1495"/>
                  <a:pt x="1117" y="1480"/>
                  <a:pt x="1148" y="1464"/>
                </a:cubicBezTo>
                <a:cubicBezTo>
                  <a:pt x="1152" y="1462"/>
                  <a:pt x="1158" y="1463"/>
                  <a:pt x="1160" y="1467"/>
                </a:cubicBezTo>
                <a:cubicBezTo>
                  <a:pt x="1162" y="1471"/>
                  <a:pt x="1160" y="1476"/>
                  <a:pt x="1156" y="1479"/>
                </a:cubicBezTo>
                <a:cubicBezTo>
                  <a:pt x="1124" y="1496"/>
                  <a:pt x="1091" y="1511"/>
                  <a:pt x="1057" y="1523"/>
                </a:cubicBezTo>
                <a:cubicBezTo>
                  <a:pt x="1015" y="1539"/>
                  <a:pt x="970" y="1551"/>
                  <a:pt x="925" y="1559"/>
                </a:cubicBezTo>
                <a:cubicBezTo>
                  <a:pt x="925" y="1559"/>
                  <a:pt x="925" y="1559"/>
                  <a:pt x="925" y="1559"/>
                </a:cubicBezTo>
                <a:cubicBezTo>
                  <a:pt x="886" y="1566"/>
                  <a:pt x="845" y="1570"/>
                  <a:pt x="806" y="1571"/>
                </a:cubicBezTo>
                <a:cubicBezTo>
                  <a:pt x="806" y="1571"/>
                  <a:pt x="805" y="1571"/>
                  <a:pt x="805" y="1571"/>
                </a:cubicBezTo>
                <a:close/>
                <a:moveTo>
                  <a:pt x="743" y="1570"/>
                </a:moveTo>
                <a:cubicBezTo>
                  <a:pt x="743" y="1570"/>
                  <a:pt x="743" y="1570"/>
                  <a:pt x="743" y="1570"/>
                </a:cubicBezTo>
                <a:cubicBezTo>
                  <a:pt x="735" y="1570"/>
                  <a:pt x="727" y="1569"/>
                  <a:pt x="720" y="1569"/>
                </a:cubicBezTo>
                <a:cubicBezTo>
                  <a:pt x="715" y="1568"/>
                  <a:pt x="712" y="1564"/>
                  <a:pt x="712" y="1559"/>
                </a:cubicBezTo>
                <a:cubicBezTo>
                  <a:pt x="713" y="1555"/>
                  <a:pt x="717" y="1551"/>
                  <a:pt x="721" y="1552"/>
                </a:cubicBezTo>
                <a:cubicBezTo>
                  <a:pt x="729" y="1552"/>
                  <a:pt x="736" y="1553"/>
                  <a:pt x="744" y="1553"/>
                </a:cubicBezTo>
                <a:cubicBezTo>
                  <a:pt x="748" y="1553"/>
                  <a:pt x="752" y="1557"/>
                  <a:pt x="752" y="1562"/>
                </a:cubicBezTo>
                <a:cubicBezTo>
                  <a:pt x="751" y="1567"/>
                  <a:pt x="748" y="1570"/>
                  <a:pt x="743" y="1570"/>
                </a:cubicBezTo>
                <a:close/>
                <a:moveTo>
                  <a:pt x="681" y="1564"/>
                </a:moveTo>
                <a:cubicBezTo>
                  <a:pt x="681" y="1564"/>
                  <a:pt x="681" y="1564"/>
                  <a:pt x="680" y="1564"/>
                </a:cubicBezTo>
                <a:cubicBezTo>
                  <a:pt x="605" y="1554"/>
                  <a:pt x="533" y="1534"/>
                  <a:pt x="464" y="1503"/>
                </a:cubicBezTo>
                <a:cubicBezTo>
                  <a:pt x="458" y="1500"/>
                  <a:pt x="452" y="1497"/>
                  <a:pt x="446" y="1494"/>
                </a:cubicBezTo>
                <a:cubicBezTo>
                  <a:pt x="446" y="1494"/>
                  <a:pt x="446" y="1494"/>
                  <a:pt x="445" y="1494"/>
                </a:cubicBezTo>
                <a:cubicBezTo>
                  <a:pt x="410" y="1477"/>
                  <a:pt x="375" y="1457"/>
                  <a:pt x="342" y="1434"/>
                </a:cubicBezTo>
                <a:cubicBezTo>
                  <a:pt x="338" y="1431"/>
                  <a:pt x="337" y="1426"/>
                  <a:pt x="339" y="1422"/>
                </a:cubicBezTo>
                <a:cubicBezTo>
                  <a:pt x="342" y="1418"/>
                  <a:pt x="347" y="1417"/>
                  <a:pt x="351" y="1420"/>
                </a:cubicBezTo>
                <a:cubicBezTo>
                  <a:pt x="383" y="1442"/>
                  <a:pt x="418" y="1462"/>
                  <a:pt x="453" y="1479"/>
                </a:cubicBezTo>
                <a:cubicBezTo>
                  <a:pt x="453" y="1479"/>
                  <a:pt x="453" y="1479"/>
                  <a:pt x="453" y="1479"/>
                </a:cubicBezTo>
                <a:cubicBezTo>
                  <a:pt x="459" y="1482"/>
                  <a:pt x="465" y="1485"/>
                  <a:pt x="471" y="1487"/>
                </a:cubicBezTo>
                <a:cubicBezTo>
                  <a:pt x="538" y="1517"/>
                  <a:pt x="609" y="1538"/>
                  <a:pt x="682" y="1547"/>
                </a:cubicBezTo>
                <a:cubicBezTo>
                  <a:pt x="687" y="1548"/>
                  <a:pt x="690" y="1552"/>
                  <a:pt x="690" y="1557"/>
                </a:cubicBezTo>
                <a:cubicBezTo>
                  <a:pt x="689" y="1561"/>
                  <a:pt x="685" y="1564"/>
                  <a:pt x="681" y="1564"/>
                </a:cubicBezTo>
                <a:close/>
                <a:moveTo>
                  <a:pt x="1187" y="1460"/>
                </a:moveTo>
                <a:cubicBezTo>
                  <a:pt x="1184" y="1460"/>
                  <a:pt x="1181" y="1459"/>
                  <a:pt x="1179" y="1456"/>
                </a:cubicBezTo>
                <a:cubicBezTo>
                  <a:pt x="1177" y="1452"/>
                  <a:pt x="1178" y="1447"/>
                  <a:pt x="1182" y="1444"/>
                </a:cubicBezTo>
                <a:cubicBezTo>
                  <a:pt x="1189" y="1441"/>
                  <a:pt x="1195" y="1437"/>
                  <a:pt x="1201" y="1433"/>
                </a:cubicBezTo>
                <a:cubicBezTo>
                  <a:pt x="1205" y="1430"/>
                  <a:pt x="1211" y="1431"/>
                  <a:pt x="1213" y="1435"/>
                </a:cubicBezTo>
                <a:cubicBezTo>
                  <a:pt x="1216" y="1439"/>
                  <a:pt x="1214" y="1444"/>
                  <a:pt x="1211" y="1447"/>
                </a:cubicBezTo>
                <a:cubicBezTo>
                  <a:pt x="1204" y="1451"/>
                  <a:pt x="1198" y="1455"/>
                  <a:pt x="1191" y="1459"/>
                </a:cubicBezTo>
                <a:cubicBezTo>
                  <a:pt x="1190" y="1460"/>
                  <a:pt x="1188" y="1460"/>
                  <a:pt x="1187" y="1460"/>
                </a:cubicBezTo>
                <a:close/>
                <a:moveTo>
                  <a:pt x="1257" y="1412"/>
                </a:moveTo>
                <a:cubicBezTo>
                  <a:pt x="1254" y="1412"/>
                  <a:pt x="1252" y="1411"/>
                  <a:pt x="1250" y="1409"/>
                </a:cubicBezTo>
                <a:cubicBezTo>
                  <a:pt x="1247" y="1405"/>
                  <a:pt x="1248" y="1400"/>
                  <a:pt x="1252" y="1397"/>
                </a:cubicBezTo>
                <a:cubicBezTo>
                  <a:pt x="1270" y="1383"/>
                  <a:pt x="1287" y="1369"/>
                  <a:pt x="1304" y="1353"/>
                </a:cubicBezTo>
                <a:cubicBezTo>
                  <a:pt x="1308" y="1350"/>
                  <a:pt x="1313" y="1351"/>
                  <a:pt x="1316" y="1354"/>
                </a:cubicBezTo>
                <a:cubicBezTo>
                  <a:pt x="1319" y="1357"/>
                  <a:pt x="1319" y="1363"/>
                  <a:pt x="1316" y="1366"/>
                </a:cubicBezTo>
                <a:cubicBezTo>
                  <a:pt x="1298" y="1382"/>
                  <a:pt x="1280" y="1397"/>
                  <a:pt x="1262" y="1411"/>
                </a:cubicBezTo>
                <a:cubicBezTo>
                  <a:pt x="1260" y="1412"/>
                  <a:pt x="1259" y="1412"/>
                  <a:pt x="1257" y="1412"/>
                </a:cubicBezTo>
                <a:close/>
                <a:moveTo>
                  <a:pt x="297" y="1398"/>
                </a:moveTo>
                <a:cubicBezTo>
                  <a:pt x="295" y="1398"/>
                  <a:pt x="293" y="1398"/>
                  <a:pt x="291" y="1396"/>
                </a:cubicBezTo>
                <a:cubicBezTo>
                  <a:pt x="285" y="1392"/>
                  <a:pt x="279" y="1387"/>
                  <a:pt x="274" y="1382"/>
                </a:cubicBezTo>
                <a:cubicBezTo>
                  <a:pt x="270" y="1379"/>
                  <a:pt x="270" y="1373"/>
                  <a:pt x="273" y="1370"/>
                </a:cubicBezTo>
                <a:cubicBezTo>
                  <a:pt x="276" y="1366"/>
                  <a:pt x="281" y="1366"/>
                  <a:pt x="285" y="1369"/>
                </a:cubicBezTo>
                <a:cubicBezTo>
                  <a:pt x="290" y="1374"/>
                  <a:pt x="296" y="1378"/>
                  <a:pt x="302" y="1383"/>
                </a:cubicBezTo>
                <a:cubicBezTo>
                  <a:pt x="306" y="1386"/>
                  <a:pt x="306" y="1392"/>
                  <a:pt x="303" y="1395"/>
                </a:cubicBezTo>
                <a:cubicBezTo>
                  <a:pt x="302" y="1397"/>
                  <a:pt x="299" y="1398"/>
                  <a:pt x="297" y="1398"/>
                </a:cubicBezTo>
                <a:close/>
                <a:moveTo>
                  <a:pt x="250" y="1357"/>
                </a:moveTo>
                <a:cubicBezTo>
                  <a:pt x="248" y="1357"/>
                  <a:pt x="246" y="1356"/>
                  <a:pt x="244" y="1355"/>
                </a:cubicBezTo>
                <a:cubicBezTo>
                  <a:pt x="235" y="1346"/>
                  <a:pt x="226" y="1337"/>
                  <a:pt x="217" y="1328"/>
                </a:cubicBezTo>
                <a:cubicBezTo>
                  <a:pt x="169" y="1278"/>
                  <a:pt x="128" y="1222"/>
                  <a:pt x="95" y="1161"/>
                </a:cubicBezTo>
                <a:cubicBezTo>
                  <a:pt x="95" y="1161"/>
                  <a:pt x="95" y="1161"/>
                  <a:pt x="95" y="1161"/>
                </a:cubicBezTo>
                <a:cubicBezTo>
                  <a:pt x="80" y="1133"/>
                  <a:pt x="66" y="1103"/>
                  <a:pt x="54" y="1074"/>
                </a:cubicBezTo>
                <a:cubicBezTo>
                  <a:pt x="51" y="1066"/>
                  <a:pt x="48" y="1059"/>
                  <a:pt x="46" y="1051"/>
                </a:cubicBezTo>
                <a:cubicBezTo>
                  <a:pt x="44" y="1047"/>
                  <a:pt x="46" y="1042"/>
                  <a:pt x="51" y="1040"/>
                </a:cubicBezTo>
                <a:cubicBezTo>
                  <a:pt x="55" y="1039"/>
                  <a:pt x="60" y="1041"/>
                  <a:pt x="62" y="1046"/>
                </a:cubicBezTo>
                <a:cubicBezTo>
                  <a:pt x="64" y="1053"/>
                  <a:pt x="67" y="1060"/>
                  <a:pt x="70" y="1068"/>
                </a:cubicBezTo>
                <a:cubicBezTo>
                  <a:pt x="81" y="1097"/>
                  <a:pt x="95" y="1125"/>
                  <a:pt x="110" y="1153"/>
                </a:cubicBezTo>
                <a:cubicBezTo>
                  <a:pt x="110" y="1153"/>
                  <a:pt x="110" y="1153"/>
                  <a:pt x="110" y="1153"/>
                </a:cubicBezTo>
                <a:cubicBezTo>
                  <a:pt x="142" y="1212"/>
                  <a:pt x="183" y="1267"/>
                  <a:pt x="230" y="1316"/>
                </a:cubicBezTo>
                <a:cubicBezTo>
                  <a:pt x="238" y="1325"/>
                  <a:pt x="247" y="1334"/>
                  <a:pt x="256" y="1343"/>
                </a:cubicBezTo>
                <a:cubicBezTo>
                  <a:pt x="259" y="1346"/>
                  <a:pt x="259" y="1351"/>
                  <a:pt x="256" y="1355"/>
                </a:cubicBezTo>
                <a:cubicBezTo>
                  <a:pt x="254" y="1356"/>
                  <a:pt x="252" y="1357"/>
                  <a:pt x="250" y="1357"/>
                </a:cubicBezTo>
                <a:close/>
                <a:moveTo>
                  <a:pt x="1360" y="1318"/>
                </a:moveTo>
                <a:cubicBezTo>
                  <a:pt x="1358" y="1318"/>
                  <a:pt x="1356" y="1317"/>
                  <a:pt x="1354" y="1316"/>
                </a:cubicBezTo>
                <a:cubicBezTo>
                  <a:pt x="1351" y="1313"/>
                  <a:pt x="1351" y="1307"/>
                  <a:pt x="1354" y="1304"/>
                </a:cubicBezTo>
                <a:cubicBezTo>
                  <a:pt x="1408" y="1244"/>
                  <a:pt x="1453" y="1177"/>
                  <a:pt x="1486" y="1104"/>
                </a:cubicBezTo>
                <a:cubicBezTo>
                  <a:pt x="1488" y="1100"/>
                  <a:pt x="1493" y="1098"/>
                  <a:pt x="1497" y="1100"/>
                </a:cubicBezTo>
                <a:cubicBezTo>
                  <a:pt x="1501" y="1102"/>
                  <a:pt x="1503" y="1107"/>
                  <a:pt x="1501" y="1111"/>
                </a:cubicBezTo>
                <a:cubicBezTo>
                  <a:pt x="1467" y="1186"/>
                  <a:pt x="1422" y="1254"/>
                  <a:pt x="1366" y="1315"/>
                </a:cubicBezTo>
                <a:cubicBezTo>
                  <a:pt x="1365" y="1317"/>
                  <a:pt x="1362" y="1318"/>
                  <a:pt x="1360" y="1318"/>
                </a:cubicBezTo>
                <a:close/>
                <a:moveTo>
                  <a:pt x="1509" y="1079"/>
                </a:moveTo>
                <a:cubicBezTo>
                  <a:pt x="1508" y="1079"/>
                  <a:pt x="1507" y="1079"/>
                  <a:pt x="1506" y="1079"/>
                </a:cubicBezTo>
                <a:cubicBezTo>
                  <a:pt x="1502" y="1077"/>
                  <a:pt x="1499" y="1072"/>
                  <a:pt x="1501" y="1068"/>
                </a:cubicBezTo>
                <a:cubicBezTo>
                  <a:pt x="1503" y="1062"/>
                  <a:pt x="1505" y="1057"/>
                  <a:pt x="1507" y="1051"/>
                </a:cubicBezTo>
                <a:cubicBezTo>
                  <a:pt x="1509" y="1047"/>
                  <a:pt x="1509" y="1047"/>
                  <a:pt x="1509" y="1047"/>
                </a:cubicBezTo>
                <a:cubicBezTo>
                  <a:pt x="1511" y="1042"/>
                  <a:pt x="1516" y="1040"/>
                  <a:pt x="1520" y="1042"/>
                </a:cubicBezTo>
                <a:cubicBezTo>
                  <a:pt x="1524" y="1043"/>
                  <a:pt x="1527" y="1048"/>
                  <a:pt x="1525" y="1053"/>
                </a:cubicBezTo>
                <a:cubicBezTo>
                  <a:pt x="1523" y="1057"/>
                  <a:pt x="1523" y="1057"/>
                  <a:pt x="1523" y="1057"/>
                </a:cubicBezTo>
                <a:cubicBezTo>
                  <a:pt x="1521" y="1063"/>
                  <a:pt x="1519" y="1068"/>
                  <a:pt x="1517" y="1074"/>
                </a:cubicBezTo>
                <a:cubicBezTo>
                  <a:pt x="1516" y="1077"/>
                  <a:pt x="1512" y="1079"/>
                  <a:pt x="1509" y="1079"/>
                </a:cubicBezTo>
                <a:close/>
                <a:moveTo>
                  <a:pt x="1536" y="999"/>
                </a:moveTo>
                <a:cubicBezTo>
                  <a:pt x="1535" y="999"/>
                  <a:pt x="1534" y="999"/>
                  <a:pt x="1534" y="999"/>
                </a:cubicBezTo>
                <a:cubicBezTo>
                  <a:pt x="1529" y="997"/>
                  <a:pt x="1526" y="993"/>
                  <a:pt x="1528" y="988"/>
                </a:cubicBezTo>
                <a:cubicBezTo>
                  <a:pt x="1538" y="951"/>
                  <a:pt x="1545" y="912"/>
                  <a:pt x="1550" y="873"/>
                </a:cubicBezTo>
                <a:cubicBezTo>
                  <a:pt x="1550" y="873"/>
                  <a:pt x="1550" y="873"/>
                  <a:pt x="1550" y="873"/>
                </a:cubicBezTo>
                <a:cubicBezTo>
                  <a:pt x="1553" y="844"/>
                  <a:pt x="1555" y="814"/>
                  <a:pt x="1555" y="785"/>
                </a:cubicBezTo>
                <a:cubicBezTo>
                  <a:pt x="1555" y="777"/>
                  <a:pt x="1555" y="768"/>
                  <a:pt x="1554" y="759"/>
                </a:cubicBezTo>
                <a:cubicBezTo>
                  <a:pt x="1553" y="717"/>
                  <a:pt x="1548" y="675"/>
                  <a:pt x="1540" y="633"/>
                </a:cubicBezTo>
                <a:cubicBezTo>
                  <a:pt x="1539" y="629"/>
                  <a:pt x="1542" y="624"/>
                  <a:pt x="1546" y="623"/>
                </a:cubicBezTo>
                <a:cubicBezTo>
                  <a:pt x="1551" y="623"/>
                  <a:pt x="1555" y="626"/>
                  <a:pt x="1556" y="630"/>
                </a:cubicBezTo>
                <a:cubicBezTo>
                  <a:pt x="1565" y="672"/>
                  <a:pt x="1570" y="716"/>
                  <a:pt x="1571" y="758"/>
                </a:cubicBezTo>
                <a:cubicBezTo>
                  <a:pt x="1572" y="767"/>
                  <a:pt x="1572" y="776"/>
                  <a:pt x="1572" y="785"/>
                </a:cubicBezTo>
                <a:cubicBezTo>
                  <a:pt x="1572" y="815"/>
                  <a:pt x="1570" y="845"/>
                  <a:pt x="1567" y="875"/>
                </a:cubicBezTo>
                <a:cubicBezTo>
                  <a:pt x="1567" y="875"/>
                  <a:pt x="1567" y="875"/>
                  <a:pt x="1567" y="875"/>
                </a:cubicBezTo>
                <a:cubicBezTo>
                  <a:pt x="1562" y="915"/>
                  <a:pt x="1554" y="954"/>
                  <a:pt x="1544" y="993"/>
                </a:cubicBezTo>
                <a:cubicBezTo>
                  <a:pt x="1543" y="996"/>
                  <a:pt x="1540" y="999"/>
                  <a:pt x="1536" y="999"/>
                </a:cubicBezTo>
                <a:close/>
                <a:moveTo>
                  <a:pt x="35" y="998"/>
                </a:moveTo>
                <a:cubicBezTo>
                  <a:pt x="31" y="998"/>
                  <a:pt x="28" y="995"/>
                  <a:pt x="27" y="991"/>
                </a:cubicBezTo>
                <a:cubicBezTo>
                  <a:pt x="25" y="984"/>
                  <a:pt x="23" y="976"/>
                  <a:pt x="21" y="969"/>
                </a:cubicBezTo>
                <a:cubicBezTo>
                  <a:pt x="20" y="965"/>
                  <a:pt x="23" y="960"/>
                  <a:pt x="28" y="959"/>
                </a:cubicBezTo>
                <a:cubicBezTo>
                  <a:pt x="32" y="958"/>
                  <a:pt x="37" y="961"/>
                  <a:pt x="38" y="965"/>
                </a:cubicBezTo>
                <a:cubicBezTo>
                  <a:pt x="39" y="972"/>
                  <a:pt x="41" y="980"/>
                  <a:pt x="43" y="987"/>
                </a:cubicBezTo>
                <a:cubicBezTo>
                  <a:pt x="44" y="991"/>
                  <a:pt x="42" y="996"/>
                  <a:pt x="37" y="997"/>
                </a:cubicBezTo>
                <a:cubicBezTo>
                  <a:pt x="37" y="997"/>
                  <a:pt x="36" y="998"/>
                  <a:pt x="35" y="998"/>
                </a:cubicBezTo>
                <a:close/>
                <a:moveTo>
                  <a:pt x="21" y="937"/>
                </a:moveTo>
                <a:cubicBezTo>
                  <a:pt x="17" y="937"/>
                  <a:pt x="14" y="934"/>
                  <a:pt x="13" y="930"/>
                </a:cubicBezTo>
                <a:cubicBezTo>
                  <a:pt x="4" y="882"/>
                  <a:pt x="0" y="834"/>
                  <a:pt x="0" y="786"/>
                </a:cubicBezTo>
                <a:cubicBezTo>
                  <a:pt x="0" y="783"/>
                  <a:pt x="0" y="779"/>
                  <a:pt x="0" y="776"/>
                </a:cubicBezTo>
                <a:cubicBezTo>
                  <a:pt x="0" y="746"/>
                  <a:pt x="2" y="715"/>
                  <a:pt x="6" y="685"/>
                </a:cubicBezTo>
                <a:cubicBezTo>
                  <a:pt x="6" y="685"/>
                  <a:pt x="6" y="685"/>
                  <a:pt x="6" y="685"/>
                </a:cubicBezTo>
                <a:cubicBezTo>
                  <a:pt x="11" y="645"/>
                  <a:pt x="19" y="606"/>
                  <a:pt x="30" y="568"/>
                </a:cubicBezTo>
                <a:cubicBezTo>
                  <a:pt x="32" y="563"/>
                  <a:pt x="36" y="560"/>
                  <a:pt x="41" y="562"/>
                </a:cubicBezTo>
                <a:cubicBezTo>
                  <a:pt x="45" y="563"/>
                  <a:pt x="48" y="568"/>
                  <a:pt x="47" y="572"/>
                </a:cubicBezTo>
                <a:cubicBezTo>
                  <a:pt x="36" y="610"/>
                  <a:pt x="28" y="648"/>
                  <a:pt x="23" y="687"/>
                </a:cubicBezTo>
                <a:cubicBezTo>
                  <a:pt x="23" y="687"/>
                  <a:pt x="23" y="687"/>
                  <a:pt x="23" y="687"/>
                </a:cubicBezTo>
                <a:cubicBezTo>
                  <a:pt x="19" y="717"/>
                  <a:pt x="17" y="747"/>
                  <a:pt x="17" y="777"/>
                </a:cubicBezTo>
                <a:cubicBezTo>
                  <a:pt x="17" y="780"/>
                  <a:pt x="17" y="783"/>
                  <a:pt x="17" y="786"/>
                </a:cubicBezTo>
                <a:cubicBezTo>
                  <a:pt x="17" y="833"/>
                  <a:pt x="21" y="880"/>
                  <a:pt x="30" y="927"/>
                </a:cubicBezTo>
                <a:cubicBezTo>
                  <a:pt x="30" y="931"/>
                  <a:pt x="27" y="936"/>
                  <a:pt x="23" y="937"/>
                </a:cubicBezTo>
                <a:cubicBezTo>
                  <a:pt x="22" y="937"/>
                  <a:pt x="22" y="937"/>
                  <a:pt x="21" y="937"/>
                </a:cubicBezTo>
                <a:close/>
                <a:moveTo>
                  <a:pt x="1539" y="602"/>
                </a:moveTo>
                <a:cubicBezTo>
                  <a:pt x="1535" y="602"/>
                  <a:pt x="1532" y="599"/>
                  <a:pt x="1531" y="595"/>
                </a:cubicBezTo>
                <a:cubicBezTo>
                  <a:pt x="1529" y="588"/>
                  <a:pt x="1527" y="581"/>
                  <a:pt x="1525" y="574"/>
                </a:cubicBezTo>
                <a:cubicBezTo>
                  <a:pt x="1524" y="569"/>
                  <a:pt x="1526" y="564"/>
                  <a:pt x="1531" y="563"/>
                </a:cubicBezTo>
                <a:cubicBezTo>
                  <a:pt x="1536" y="562"/>
                  <a:pt x="1540" y="565"/>
                  <a:pt x="1541" y="569"/>
                </a:cubicBezTo>
                <a:cubicBezTo>
                  <a:pt x="1544" y="576"/>
                  <a:pt x="1546" y="584"/>
                  <a:pt x="1547" y="591"/>
                </a:cubicBezTo>
                <a:cubicBezTo>
                  <a:pt x="1549" y="596"/>
                  <a:pt x="1546" y="600"/>
                  <a:pt x="1541" y="601"/>
                </a:cubicBezTo>
                <a:cubicBezTo>
                  <a:pt x="1541" y="602"/>
                  <a:pt x="1540" y="602"/>
                  <a:pt x="1539" y="602"/>
                </a:cubicBezTo>
                <a:close/>
                <a:moveTo>
                  <a:pt x="1514" y="521"/>
                </a:moveTo>
                <a:cubicBezTo>
                  <a:pt x="1510" y="521"/>
                  <a:pt x="1507" y="519"/>
                  <a:pt x="1506" y="515"/>
                </a:cubicBezTo>
                <a:cubicBezTo>
                  <a:pt x="1500" y="500"/>
                  <a:pt x="1494" y="485"/>
                  <a:pt x="1488" y="471"/>
                </a:cubicBezTo>
                <a:cubicBezTo>
                  <a:pt x="1478" y="450"/>
                  <a:pt x="1468" y="429"/>
                  <a:pt x="1456" y="409"/>
                </a:cubicBezTo>
                <a:cubicBezTo>
                  <a:pt x="1456" y="409"/>
                  <a:pt x="1456" y="409"/>
                  <a:pt x="1456" y="409"/>
                </a:cubicBezTo>
                <a:cubicBezTo>
                  <a:pt x="1419" y="343"/>
                  <a:pt x="1372" y="282"/>
                  <a:pt x="1317" y="229"/>
                </a:cubicBezTo>
                <a:cubicBezTo>
                  <a:pt x="1314" y="226"/>
                  <a:pt x="1311" y="224"/>
                  <a:pt x="1308" y="221"/>
                </a:cubicBezTo>
                <a:cubicBezTo>
                  <a:pt x="1304" y="218"/>
                  <a:pt x="1304" y="212"/>
                  <a:pt x="1307" y="209"/>
                </a:cubicBezTo>
                <a:cubicBezTo>
                  <a:pt x="1311" y="205"/>
                  <a:pt x="1316" y="205"/>
                  <a:pt x="1319" y="208"/>
                </a:cubicBezTo>
                <a:cubicBezTo>
                  <a:pt x="1322" y="211"/>
                  <a:pt x="1326" y="214"/>
                  <a:pt x="1329" y="217"/>
                </a:cubicBezTo>
                <a:cubicBezTo>
                  <a:pt x="1385" y="271"/>
                  <a:pt x="1433" y="333"/>
                  <a:pt x="1471" y="400"/>
                </a:cubicBezTo>
                <a:cubicBezTo>
                  <a:pt x="1471" y="400"/>
                  <a:pt x="1471" y="400"/>
                  <a:pt x="1471" y="400"/>
                </a:cubicBezTo>
                <a:cubicBezTo>
                  <a:pt x="1483" y="421"/>
                  <a:pt x="1494" y="442"/>
                  <a:pt x="1503" y="464"/>
                </a:cubicBezTo>
                <a:cubicBezTo>
                  <a:pt x="1510" y="479"/>
                  <a:pt x="1516" y="494"/>
                  <a:pt x="1522" y="509"/>
                </a:cubicBezTo>
                <a:cubicBezTo>
                  <a:pt x="1523" y="514"/>
                  <a:pt x="1521" y="519"/>
                  <a:pt x="1517" y="520"/>
                </a:cubicBezTo>
                <a:cubicBezTo>
                  <a:pt x="1516" y="521"/>
                  <a:pt x="1515" y="521"/>
                  <a:pt x="1514" y="521"/>
                </a:cubicBezTo>
                <a:close/>
                <a:moveTo>
                  <a:pt x="58" y="519"/>
                </a:moveTo>
                <a:cubicBezTo>
                  <a:pt x="57" y="519"/>
                  <a:pt x="56" y="519"/>
                  <a:pt x="55" y="519"/>
                </a:cubicBezTo>
                <a:cubicBezTo>
                  <a:pt x="51" y="517"/>
                  <a:pt x="48" y="512"/>
                  <a:pt x="50" y="508"/>
                </a:cubicBezTo>
                <a:cubicBezTo>
                  <a:pt x="53" y="501"/>
                  <a:pt x="55" y="494"/>
                  <a:pt x="58" y="487"/>
                </a:cubicBezTo>
                <a:cubicBezTo>
                  <a:pt x="60" y="482"/>
                  <a:pt x="65" y="480"/>
                  <a:pt x="69" y="482"/>
                </a:cubicBezTo>
                <a:cubicBezTo>
                  <a:pt x="74" y="484"/>
                  <a:pt x="76" y="489"/>
                  <a:pt x="74" y="493"/>
                </a:cubicBezTo>
                <a:cubicBezTo>
                  <a:pt x="71" y="500"/>
                  <a:pt x="68" y="507"/>
                  <a:pt x="66" y="514"/>
                </a:cubicBezTo>
                <a:cubicBezTo>
                  <a:pt x="65" y="517"/>
                  <a:pt x="61" y="519"/>
                  <a:pt x="58" y="519"/>
                </a:cubicBezTo>
                <a:close/>
                <a:moveTo>
                  <a:pt x="82" y="462"/>
                </a:moveTo>
                <a:cubicBezTo>
                  <a:pt x="81" y="462"/>
                  <a:pt x="80" y="462"/>
                  <a:pt x="79" y="461"/>
                </a:cubicBezTo>
                <a:cubicBezTo>
                  <a:pt x="74" y="459"/>
                  <a:pt x="72" y="454"/>
                  <a:pt x="74" y="450"/>
                </a:cubicBezTo>
                <a:cubicBezTo>
                  <a:pt x="109" y="376"/>
                  <a:pt x="156" y="308"/>
                  <a:pt x="212" y="247"/>
                </a:cubicBezTo>
                <a:cubicBezTo>
                  <a:pt x="212" y="247"/>
                  <a:pt x="212" y="247"/>
                  <a:pt x="212" y="247"/>
                </a:cubicBezTo>
                <a:cubicBezTo>
                  <a:pt x="218" y="241"/>
                  <a:pt x="224" y="235"/>
                  <a:pt x="230" y="229"/>
                </a:cubicBezTo>
                <a:cubicBezTo>
                  <a:pt x="252" y="207"/>
                  <a:pt x="276" y="186"/>
                  <a:pt x="301" y="167"/>
                </a:cubicBezTo>
                <a:cubicBezTo>
                  <a:pt x="304" y="164"/>
                  <a:pt x="310" y="164"/>
                  <a:pt x="313" y="168"/>
                </a:cubicBezTo>
                <a:cubicBezTo>
                  <a:pt x="316" y="172"/>
                  <a:pt x="315" y="177"/>
                  <a:pt x="311" y="180"/>
                </a:cubicBezTo>
                <a:cubicBezTo>
                  <a:pt x="287" y="199"/>
                  <a:pt x="264" y="220"/>
                  <a:pt x="242" y="241"/>
                </a:cubicBezTo>
                <a:cubicBezTo>
                  <a:pt x="236" y="247"/>
                  <a:pt x="230" y="253"/>
                  <a:pt x="225" y="259"/>
                </a:cubicBezTo>
                <a:cubicBezTo>
                  <a:pt x="225" y="259"/>
                  <a:pt x="225" y="259"/>
                  <a:pt x="225" y="259"/>
                </a:cubicBezTo>
                <a:cubicBezTo>
                  <a:pt x="169" y="318"/>
                  <a:pt x="124" y="385"/>
                  <a:pt x="90" y="457"/>
                </a:cubicBezTo>
                <a:cubicBezTo>
                  <a:pt x="88" y="460"/>
                  <a:pt x="85" y="462"/>
                  <a:pt x="82" y="462"/>
                </a:cubicBezTo>
                <a:close/>
                <a:moveTo>
                  <a:pt x="1284" y="197"/>
                </a:moveTo>
                <a:cubicBezTo>
                  <a:pt x="1282" y="197"/>
                  <a:pt x="1280" y="196"/>
                  <a:pt x="1278" y="195"/>
                </a:cubicBezTo>
                <a:cubicBezTo>
                  <a:pt x="1273" y="190"/>
                  <a:pt x="1267" y="185"/>
                  <a:pt x="1261" y="181"/>
                </a:cubicBezTo>
                <a:cubicBezTo>
                  <a:pt x="1257" y="178"/>
                  <a:pt x="1257" y="173"/>
                  <a:pt x="1260" y="169"/>
                </a:cubicBezTo>
                <a:cubicBezTo>
                  <a:pt x="1263" y="165"/>
                  <a:pt x="1268" y="165"/>
                  <a:pt x="1272" y="167"/>
                </a:cubicBezTo>
                <a:cubicBezTo>
                  <a:pt x="1278" y="172"/>
                  <a:pt x="1284" y="177"/>
                  <a:pt x="1289" y="182"/>
                </a:cubicBezTo>
                <a:cubicBezTo>
                  <a:pt x="1293" y="185"/>
                  <a:pt x="1293" y="190"/>
                  <a:pt x="1290" y="194"/>
                </a:cubicBezTo>
                <a:cubicBezTo>
                  <a:pt x="1289" y="196"/>
                  <a:pt x="1286" y="197"/>
                  <a:pt x="1284" y="197"/>
                </a:cubicBezTo>
                <a:close/>
                <a:moveTo>
                  <a:pt x="1216" y="146"/>
                </a:moveTo>
                <a:cubicBezTo>
                  <a:pt x="1214" y="146"/>
                  <a:pt x="1213" y="146"/>
                  <a:pt x="1211" y="145"/>
                </a:cubicBezTo>
                <a:cubicBezTo>
                  <a:pt x="1179" y="123"/>
                  <a:pt x="1144" y="104"/>
                  <a:pt x="1109" y="87"/>
                </a:cubicBezTo>
                <a:cubicBezTo>
                  <a:pt x="1109" y="87"/>
                  <a:pt x="1109" y="87"/>
                  <a:pt x="1109" y="87"/>
                </a:cubicBezTo>
                <a:cubicBezTo>
                  <a:pt x="1095" y="81"/>
                  <a:pt x="1082" y="75"/>
                  <a:pt x="1068" y="70"/>
                </a:cubicBezTo>
                <a:cubicBezTo>
                  <a:pt x="1007" y="46"/>
                  <a:pt x="944" y="30"/>
                  <a:pt x="878" y="22"/>
                </a:cubicBezTo>
                <a:cubicBezTo>
                  <a:pt x="874" y="21"/>
                  <a:pt x="870" y="17"/>
                  <a:pt x="871" y="12"/>
                </a:cubicBezTo>
                <a:cubicBezTo>
                  <a:pt x="872" y="8"/>
                  <a:pt x="876" y="4"/>
                  <a:pt x="880" y="5"/>
                </a:cubicBezTo>
                <a:cubicBezTo>
                  <a:pt x="947" y="13"/>
                  <a:pt x="1012" y="29"/>
                  <a:pt x="1074" y="54"/>
                </a:cubicBezTo>
                <a:cubicBezTo>
                  <a:pt x="1088" y="59"/>
                  <a:pt x="1102" y="65"/>
                  <a:pt x="1116" y="72"/>
                </a:cubicBezTo>
                <a:cubicBezTo>
                  <a:pt x="1116" y="72"/>
                  <a:pt x="1116" y="72"/>
                  <a:pt x="1116" y="72"/>
                </a:cubicBezTo>
                <a:cubicBezTo>
                  <a:pt x="1152" y="89"/>
                  <a:pt x="1187" y="108"/>
                  <a:pt x="1221" y="131"/>
                </a:cubicBezTo>
                <a:cubicBezTo>
                  <a:pt x="1225" y="133"/>
                  <a:pt x="1226" y="138"/>
                  <a:pt x="1223" y="142"/>
                </a:cubicBezTo>
                <a:cubicBezTo>
                  <a:pt x="1221" y="145"/>
                  <a:pt x="1219" y="146"/>
                  <a:pt x="1216" y="146"/>
                </a:cubicBezTo>
                <a:close/>
                <a:moveTo>
                  <a:pt x="356" y="145"/>
                </a:moveTo>
                <a:cubicBezTo>
                  <a:pt x="354" y="145"/>
                  <a:pt x="351" y="144"/>
                  <a:pt x="349" y="141"/>
                </a:cubicBezTo>
                <a:cubicBezTo>
                  <a:pt x="347" y="138"/>
                  <a:pt x="348" y="132"/>
                  <a:pt x="352" y="130"/>
                </a:cubicBezTo>
                <a:cubicBezTo>
                  <a:pt x="358" y="126"/>
                  <a:pt x="364" y="121"/>
                  <a:pt x="371" y="117"/>
                </a:cubicBezTo>
                <a:cubicBezTo>
                  <a:pt x="375" y="115"/>
                  <a:pt x="380" y="116"/>
                  <a:pt x="383" y="120"/>
                </a:cubicBezTo>
                <a:cubicBezTo>
                  <a:pt x="385" y="124"/>
                  <a:pt x="384" y="129"/>
                  <a:pt x="380" y="132"/>
                </a:cubicBezTo>
                <a:cubicBezTo>
                  <a:pt x="374" y="136"/>
                  <a:pt x="367" y="140"/>
                  <a:pt x="361" y="144"/>
                </a:cubicBezTo>
                <a:cubicBezTo>
                  <a:pt x="360" y="145"/>
                  <a:pt x="358" y="145"/>
                  <a:pt x="356" y="145"/>
                </a:cubicBezTo>
                <a:close/>
                <a:moveTo>
                  <a:pt x="410" y="113"/>
                </a:moveTo>
                <a:cubicBezTo>
                  <a:pt x="407" y="113"/>
                  <a:pt x="404" y="111"/>
                  <a:pt x="402" y="109"/>
                </a:cubicBezTo>
                <a:cubicBezTo>
                  <a:pt x="400" y="105"/>
                  <a:pt x="401" y="99"/>
                  <a:pt x="405" y="97"/>
                </a:cubicBezTo>
                <a:cubicBezTo>
                  <a:pt x="430" y="84"/>
                  <a:pt x="455" y="71"/>
                  <a:pt x="481" y="61"/>
                </a:cubicBezTo>
                <a:cubicBezTo>
                  <a:pt x="530" y="40"/>
                  <a:pt x="582" y="24"/>
                  <a:pt x="636" y="14"/>
                </a:cubicBezTo>
                <a:cubicBezTo>
                  <a:pt x="636" y="14"/>
                  <a:pt x="636" y="14"/>
                  <a:pt x="636" y="14"/>
                </a:cubicBezTo>
                <a:cubicBezTo>
                  <a:pt x="675" y="6"/>
                  <a:pt x="715" y="1"/>
                  <a:pt x="755" y="0"/>
                </a:cubicBezTo>
                <a:cubicBezTo>
                  <a:pt x="760" y="0"/>
                  <a:pt x="764" y="3"/>
                  <a:pt x="764" y="8"/>
                </a:cubicBezTo>
                <a:cubicBezTo>
                  <a:pt x="764" y="13"/>
                  <a:pt x="760" y="17"/>
                  <a:pt x="756" y="17"/>
                </a:cubicBezTo>
                <a:cubicBezTo>
                  <a:pt x="717" y="18"/>
                  <a:pt x="677" y="23"/>
                  <a:pt x="639" y="30"/>
                </a:cubicBezTo>
                <a:cubicBezTo>
                  <a:pt x="639" y="30"/>
                  <a:pt x="639" y="30"/>
                  <a:pt x="639" y="30"/>
                </a:cubicBezTo>
                <a:cubicBezTo>
                  <a:pt x="587" y="40"/>
                  <a:pt x="536" y="56"/>
                  <a:pt x="487" y="76"/>
                </a:cubicBezTo>
                <a:cubicBezTo>
                  <a:pt x="462" y="87"/>
                  <a:pt x="438" y="99"/>
                  <a:pt x="414" y="112"/>
                </a:cubicBezTo>
                <a:cubicBezTo>
                  <a:pt x="412" y="113"/>
                  <a:pt x="411" y="113"/>
                  <a:pt x="410" y="113"/>
                </a:cubicBezTo>
                <a:close/>
                <a:moveTo>
                  <a:pt x="840" y="18"/>
                </a:moveTo>
                <a:cubicBezTo>
                  <a:pt x="840" y="18"/>
                  <a:pt x="840" y="18"/>
                  <a:pt x="839" y="18"/>
                </a:cubicBezTo>
                <a:cubicBezTo>
                  <a:pt x="832" y="18"/>
                  <a:pt x="824" y="17"/>
                  <a:pt x="817" y="17"/>
                </a:cubicBezTo>
                <a:cubicBezTo>
                  <a:pt x="812" y="17"/>
                  <a:pt x="809" y="13"/>
                  <a:pt x="809" y="8"/>
                </a:cubicBezTo>
                <a:cubicBezTo>
                  <a:pt x="809" y="3"/>
                  <a:pt x="813" y="0"/>
                  <a:pt x="818" y="0"/>
                </a:cubicBezTo>
                <a:cubicBezTo>
                  <a:pt x="825" y="0"/>
                  <a:pt x="833" y="1"/>
                  <a:pt x="841" y="1"/>
                </a:cubicBezTo>
                <a:cubicBezTo>
                  <a:pt x="845" y="2"/>
                  <a:pt x="849" y="6"/>
                  <a:pt x="849" y="10"/>
                </a:cubicBezTo>
                <a:cubicBezTo>
                  <a:pt x="848" y="15"/>
                  <a:pt x="844" y="18"/>
                  <a:pt x="840"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E71E582D-7768-456D-B74A-CC782477C33A}"/>
              </a:ext>
            </a:extLst>
          </p:cNvPr>
          <p:cNvSpPr>
            <a:spLocks noEditPoints="1"/>
          </p:cNvSpPr>
          <p:nvPr/>
        </p:nvSpPr>
        <p:spPr bwMode="auto">
          <a:xfrm>
            <a:off x="9024143" y="3379530"/>
            <a:ext cx="6338888" cy="6347340"/>
          </a:xfrm>
          <a:custGeom>
            <a:avLst/>
            <a:gdLst>
              <a:gd name="T0" fmla="*/ 733 w 1499"/>
              <a:gd name="T1" fmla="*/ 1483 h 1500"/>
              <a:gd name="T2" fmla="*/ 638 w 1499"/>
              <a:gd name="T3" fmla="*/ 1492 h 1500"/>
              <a:gd name="T4" fmla="*/ 639 w 1499"/>
              <a:gd name="T5" fmla="*/ 1475 h 1500"/>
              <a:gd name="T6" fmla="*/ 592 w 1499"/>
              <a:gd name="T7" fmla="*/ 1483 h 1500"/>
              <a:gd name="T8" fmla="*/ 601 w 1499"/>
              <a:gd name="T9" fmla="*/ 1470 h 1500"/>
              <a:gd name="T10" fmla="*/ 949 w 1499"/>
              <a:gd name="T11" fmla="*/ 1456 h 1500"/>
              <a:gd name="T12" fmla="*/ 952 w 1499"/>
              <a:gd name="T13" fmla="*/ 1472 h 1500"/>
              <a:gd name="T14" fmla="*/ 300 w 1499"/>
              <a:gd name="T15" fmla="*/ 1340 h 1500"/>
              <a:gd name="T16" fmla="*/ 1037 w 1499"/>
              <a:gd name="T17" fmla="*/ 1442 h 1500"/>
              <a:gd name="T18" fmla="*/ 1078 w 1499"/>
              <a:gd name="T19" fmla="*/ 1423 h 1500"/>
              <a:gd name="T20" fmla="*/ 1271 w 1499"/>
              <a:gd name="T21" fmla="*/ 1286 h 1500"/>
              <a:gd name="T22" fmla="*/ 272 w 1499"/>
              <a:gd name="T23" fmla="*/ 1325 h 1500"/>
              <a:gd name="T24" fmla="*/ 272 w 1499"/>
              <a:gd name="T25" fmla="*/ 1325 h 1500"/>
              <a:gd name="T26" fmla="*/ 201 w 1499"/>
              <a:gd name="T27" fmla="*/ 1248 h 1500"/>
              <a:gd name="T28" fmla="*/ 238 w 1499"/>
              <a:gd name="T29" fmla="*/ 1295 h 1500"/>
              <a:gd name="T30" fmla="*/ 1330 w 1499"/>
              <a:gd name="T31" fmla="*/ 1212 h 1500"/>
              <a:gd name="T32" fmla="*/ 170 w 1499"/>
              <a:gd name="T33" fmla="*/ 1226 h 1500"/>
              <a:gd name="T34" fmla="*/ 71 w 1499"/>
              <a:gd name="T35" fmla="*/ 1027 h 1500"/>
              <a:gd name="T36" fmla="*/ 1345 w 1499"/>
              <a:gd name="T37" fmla="*/ 1178 h 1500"/>
              <a:gd name="T38" fmla="*/ 1377 w 1499"/>
              <a:gd name="T39" fmla="*/ 1154 h 1500"/>
              <a:gd name="T40" fmla="*/ 1475 w 1499"/>
              <a:gd name="T41" fmla="*/ 941 h 1500"/>
              <a:gd name="T42" fmla="*/ 38 w 1499"/>
              <a:gd name="T43" fmla="*/ 980 h 1500"/>
              <a:gd name="T44" fmla="*/ 46 w 1499"/>
              <a:gd name="T45" fmla="*/ 993 h 1500"/>
              <a:gd name="T46" fmla="*/ 31 w 1499"/>
              <a:gd name="T47" fmla="*/ 895 h 1500"/>
              <a:gd name="T48" fmla="*/ 1470 w 1499"/>
              <a:gd name="T49" fmla="*/ 900 h 1500"/>
              <a:gd name="T50" fmla="*/ 1486 w 1499"/>
              <a:gd name="T51" fmla="*/ 897 h 1500"/>
              <a:gd name="T52" fmla="*/ 10 w 1499"/>
              <a:gd name="T53" fmla="*/ 625 h 1500"/>
              <a:gd name="T54" fmla="*/ 15 w 1499"/>
              <a:gd name="T55" fmla="*/ 861 h 1500"/>
              <a:gd name="T56" fmla="*/ 1498 w 1499"/>
              <a:gd name="T57" fmla="*/ 806 h 1500"/>
              <a:gd name="T58" fmla="*/ 1486 w 1499"/>
              <a:gd name="T59" fmla="*/ 663 h 1500"/>
              <a:gd name="T60" fmla="*/ 1473 w 1499"/>
              <a:gd name="T61" fmla="*/ 628 h 1500"/>
              <a:gd name="T62" fmla="*/ 1481 w 1499"/>
              <a:gd name="T63" fmla="*/ 635 h 1500"/>
              <a:gd name="T64" fmla="*/ 29 w 1499"/>
              <a:gd name="T65" fmla="*/ 574 h 1500"/>
              <a:gd name="T66" fmla="*/ 1381 w 1499"/>
              <a:gd name="T67" fmla="*/ 377 h 1500"/>
              <a:gd name="T68" fmla="*/ 1474 w 1499"/>
              <a:gd name="T69" fmla="*/ 590 h 1500"/>
              <a:gd name="T70" fmla="*/ 45 w 1499"/>
              <a:gd name="T71" fmla="*/ 493 h 1500"/>
              <a:gd name="T72" fmla="*/ 66 w 1499"/>
              <a:gd name="T73" fmla="*/ 461 h 1500"/>
              <a:gd name="T74" fmla="*/ 197 w 1499"/>
              <a:gd name="T75" fmla="*/ 269 h 1500"/>
              <a:gd name="T76" fmla="*/ 1331 w 1499"/>
              <a:gd name="T77" fmla="*/ 303 h 1500"/>
              <a:gd name="T78" fmla="*/ 1369 w 1499"/>
              <a:gd name="T79" fmla="*/ 341 h 1500"/>
              <a:gd name="T80" fmla="*/ 1315 w 1499"/>
              <a:gd name="T81" fmla="*/ 257 h 1500"/>
              <a:gd name="T82" fmla="*/ 215 w 1499"/>
              <a:gd name="T83" fmla="*/ 224 h 1500"/>
              <a:gd name="T84" fmla="*/ 1250 w 1499"/>
              <a:gd name="T85" fmla="*/ 214 h 1500"/>
              <a:gd name="T86" fmla="*/ 1284 w 1499"/>
              <a:gd name="T87" fmla="*/ 224 h 1500"/>
              <a:gd name="T88" fmla="*/ 248 w 1499"/>
              <a:gd name="T89" fmla="*/ 192 h 1500"/>
              <a:gd name="T90" fmla="*/ 325 w 1499"/>
              <a:gd name="T91" fmla="*/ 151 h 1500"/>
              <a:gd name="T92" fmla="*/ 524 w 1499"/>
              <a:gd name="T93" fmla="*/ 34 h 1500"/>
              <a:gd name="T94" fmla="*/ 325 w 1499"/>
              <a:gd name="T95" fmla="*/ 151 h 1500"/>
              <a:gd name="T96" fmla="*/ 1060 w 1499"/>
              <a:gd name="T97" fmla="*/ 67 h 1500"/>
              <a:gd name="T98" fmla="*/ 964 w 1499"/>
              <a:gd name="T99" fmla="*/ 40 h 1500"/>
              <a:gd name="T100" fmla="*/ 562 w 1499"/>
              <a:gd name="T101" fmla="*/ 32 h 1500"/>
              <a:gd name="T102" fmla="*/ 572 w 1499"/>
              <a:gd name="T103" fmla="*/ 39 h 1500"/>
              <a:gd name="T104" fmla="*/ 705 w 1499"/>
              <a:gd name="T105" fmla="*/ 18 h 1500"/>
              <a:gd name="T106" fmla="*/ 936 w 1499"/>
              <a:gd name="T107" fmla="*/ 26 h 1500"/>
              <a:gd name="T108" fmla="*/ 658 w 1499"/>
              <a:gd name="T109" fmla="*/ 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 h="1500">
                <a:moveTo>
                  <a:pt x="750" y="1500"/>
                </a:moveTo>
                <a:cubicBezTo>
                  <a:pt x="744" y="1500"/>
                  <a:pt x="738" y="1500"/>
                  <a:pt x="733" y="1500"/>
                </a:cubicBezTo>
                <a:cubicBezTo>
                  <a:pt x="716" y="1499"/>
                  <a:pt x="699" y="1498"/>
                  <a:pt x="682" y="1497"/>
                </a:cubicBezTo>
                <a:cubicBezTo>
                  <a:pt x="677" y="1497"/>
                  <a:pt x="674" y="1492"/>
                  <a:pt x="674" y="1488"/>
                </a:cubicBezTo>
                <a:cubicBezTo>
                  <a:pt x="675" y="1483"/>
                  <a:pt x="679" y="1480"/>
                  <a:pt x="684" y="1480"/>
                </a:cubicBezTo>
                <a:cubicBezTo>
                  <a:pt x="700" y="1482"/>
                  <a:pt x="717" y="1482"/>
                  <a:pt x="733" y="1483"/>
                </a:cubicBezTo>
                <a:cubicBezTo>
                  <a:pt x="739" y="1483"/>
                  <a:pt x="744" y="1483"/>
                  <a:pt x="750" y="1483"/>
                </a:cubicBezTo>
                <a:cubicBezTo>
                  <a:pt x="803" y="1483"/>
                  <a:pt x="855" y="1477"/>
                  <a:pt x="906" y="1466"/>
                </a:cubicBezTo>
                <a:cubicBezTo>
                  <a:pt x="911" y="1465"/>
                  <a:pt x="915" y="1468"/>
                  <a:pt x="916" y="1473"/>
                </a:cubicBezTo>
                <a:cubicBezTo>
                  <a:pt x="917" y="1477"/>
                  <a:pt x="914" y="1482"/>
                  <a:pt x="910" y="1483"/>
                </a:cubicBezTo>
                <a:cubicBezTo>
                  <a:pt x="857" y="1494"/>
                  <a:pt x="804" y="1500"/>
                  <a:pt x="750" y="1500"/>
                </a:cubicBezTo>
                <a:close/>
                <a:moveTo>
                  <a:pt x="638" y="1492"/>
                </a:moveTo>
                <a:cubicBezTo>
                  <a:pt x="638" y="1492"/>
                  <a:pt x="637" y="1492"/>
                  <a:pt x="637" y="1492"/>
                </a:cubicBezTo>
                <a:cubicBezTo>
                  <a:pt x="637" y="1491"/>
                  <a:pt x="637" y="1491"/>
                  <a:pt x="637" y="1491"/>
                </a:cubicBezTo>
                <a:cubicBezTo>
                  <a:pt x="634" y="1491"/>
                  <a:pt x="632" y="1490"/>
                  <a:pt x="631" y="1488"/>
                </a:cubicBezTo>
                <a:cubicBezTo>
                  <a:pt x="630" y="1486"/>
                  <a:pt x="629" y="1484"/>
                  <a:pt x="630" y="1482"/>
                </a:cubicBezTo>
                <a:cubicBezTo>
                  <a:pt x="630" y="1477"/>
                  <a:pt x="634" y="1474"/>
                  <a:pt x="639" y="1475"/>
                </a:cubicBezTo>
                <a:cubicBezTo>
                  <a:pt x="639" y="1475"/>
                  <a:pt x="639" y="1475"/>
                  <a:pt x="639" y="1475"/>
                </a:cubicBezTo>
                <a:cubicBezTo>
                  <a:pt x="639" y="1475"/>
                  <a:pt x="639" y="1475"/>
                  <a:pt x="639" y="1475"/>
                </a:cubicBezTo>
                <a:cubicBezTo>
                  <a:pt x="641" y="1475"/>
                  <a:pt x="643" y="1476"/>
                  <a:pt x="645" y="1478"/>
                </a:cubicBezTo>
                <a:cubicBezTo>
                  <a:pt x="646" y="1480"/>
                  <a:pt x="647" y="1482"/>
                  <a:pt x="646" y="1484"/>
                </a:cubicBezTo>
                <a:cubicBezTo>
                  <a:pt x="646" y="1489"/>
                  <a:pt x="642" y="1492"/>
                  <a:pt x="638" y="1492"/>
                </a:cubicBezTo>
                <a:close/>
                <a:moveTo>
                  <a:pt x="593" y="1484"/>
                </a:moveTo>
                <a:cubicBezTo>
                  <a:pt x="593" y="1484"/>
                  <a:pt x="592" y="1483"/>
                  <a:pt x="592" y="1483"/>
                </a:cubicBezTo>
                <a:cubicBezTo>
                  <a:pt x="577" y="1480"/>
                  <a:pt x="562" y="1476"/>
                  <a:pt x="547" y="1472"/>
                </a:cubicBezTo>
                <a:cubicBezTo>
                  <a:pt x="545" y="1472"/>
                  <a:pt x="543" y="1470"/>
                  <a:pt x="542" y="1468"/>
                </a:cubicBezTo>
                <a:cubicBezTo>
                  <a:pt x="541" y="1466"/>
                  <a:pt x="541" y="1464"/>
                  <a:pt x="541" y="1462"/>
                </a:cubicBezTo>
                <a:cubicBezTo>
                  <a:pt x="543" y="1458"/>
                  <a:pt x="547" y="1455"/>
                  <a:pt x="552" y="1456"/>
                </a:cubicBezTo>
                <a:cubicBezTo>
                  <a:pt x="566" y="1460"/>
                  <a:pt x="581" y="1464"/>
                  <a:pt x="595" y="1467"/>
                </a:cubicBezTo>
                <a:cubicBezTo>
                  <a:pt x="597" y="1467"/>
                  <a:pt x="599" y="1469"/>
                  <a:pt x="601" y="1470"/>
                </a:cubicBezTo>
                <a:cubicBezTo>
                  <a:pt x="602" y="1472"/>
                  <a:pt x="602" y="1475"/>
                  <a:pt x="602" y="1477"/>
                </a:cubicBezTo>
                <a:cubicBezTo>
                  <a:pt x="601" y="1481"/>
                  <a:pt x="597" y="1484"/>
                  <a:pt x="593" y="1484"/>
                </a:cubicBezTo>
                <a:close/>
                <a:moveTo>
                  <a:pt x="952" y="1472"/>
                </a:moveTo>
                <a:cubicBezTo>
                  <a:pt x="948" y="1472"/>
                  <a:pt x="945" y="1470"/>
                  <a:pt x="944" y="1466"/>
                </a:cubicBezTo>
                <a:cubicBezTo>
                  <a:pt x="943" y="1464"/>
                  <a:pt x="943" y="1462"/>
                  <a:pt x="944" y="1460"/>
                </a:cubicBezTo>
                <a:cubicBezTo>
                  <a:pt x="946" y="1458"/>
                  <a:pt x="947" y="1456"/>
                  <a:pt x="949" y="1456"/>
                </a:cubicBezTo>
                <a:cubicBezTo>
                  <a:pt x="964" y="1452"/>
                  <a:pt x="978" y="1447"/>
                  <a:pt x="992" y="1442"/>
                </a:cubicBezTo>
                <a:cubicBezTo>
                  <a:pt x="996" y="1441"/>
                  <a:pt x="1001" y="1443"/>
                  <a:pt x="1003" y="1447"/>
                </a:cubicBezTo>
                <a:cubicBezTo>
                  <a:pt x="1005" y="1452"/>
                  <a:pt x="1002" y="1457"/>
                  <a:pt x="998" y="1458"/>
                </a:cubicBezTo>
                <a:cubicBezTo>
                  <a:pt x="983" y="1463"/>
                  <a:pt x="969" y="1468"/>
                  <a:pt x="954" y="1472"/>
                </a:cubicBezTo>
                <a:cubicBezTo>
                  <a:pt x="954" y="1472"/>
                  <a:pt x="954" y="1472"/>
                  <a:pt x="954" y="1472"/>
                </a:cubicBezTo>
                <a:cubicBezTo>
                  <a:pt x="953" y="1472"/>
                  <a:pt x="953" y="1472"/>
                  <a:pt x="952" y="1472"/>
                </a:cubicBezTo>
                <a:close/>
                <a:moveTo>
                  <a:pt x="506" y="1459"/>
                </a:moveTo>
                <a:cubicBezTo>
                  <a:pt x="505" y="1459"/>
                  <a:pt x="504" y="1459"/>
                  <a:pt x="504" y="1459"/>
                </a:cubicBezTo>
                <a:cubicBezTo>
                  <a:pt x="486" y="1453"/>
                  <a:pt x="468" y="1446"/>
                  <a:pt x="451" y="1438"/>
                </a:cubicBezTo>
                <a:cubicBezTo>
                  <a:pt x="399" y="1415"/>
                  <a:pt x="348" y="1386"/>
                  <a:pt x="302" y="1352"/>
                </a:cubicBezTo>
                <a:cubicBezTo>
                  <a:pt x="302" y="1352"/>
                  <a:pt x="302" y="1352"/>
                  <a:pt x="302" y="1352"/>
                </a:cubicBezTo>
                <a:cubicBezTo>
                  <a:pt x="298" y="1349"/>
                  <a:pt x="298" y="1344"/>
                  <a:pt x="300" y="1340"/>
                </a:cubicBezTo>
                <a:cubicBezTo>
                  <a:pt x="303" y="1336"/>
                  <a:pt x="309" y="1336"/>
                  <a:pt x="312" y="1338"/>
                </a:cubicBezTo>
                <a:cubicBezTo>
                  <a:pt x="358" y="1372"/>
                  <a:pt x="406" y="1400"/>
                  <a:pt x="458" y="1423"/>
                </a:cubicBezTo>
                <a:cubicBezTo>
                  <a:pt x="475" y="1430"/>
                  <a:pt x="492" y="1437"/>
                  <a:pt x="509" y="1443"/>
                </a:cubicBezTo>
                <a:cubicBezTo>
                  <a:pt x="514" y="1444"/>
                  <a:pt x="516" y="1449"/>
                  <a:pt x="514" y="1453"/>
                </a:cubicBezTo>
                <a:cubicBezTo>
                  <a:pt x="513" y="1457"/>
                  <a:pt x="510" y="1459"/>
                  <a:pt x="506" y="1459"/>
                </a:cubicBezTo>
                <a:close/>
                <a:moveTo>
                  <a:pt x="1037" y="1442"/>
                </a:moveTo>
                <a:cubicBezTo>
                  <a:pt x="1034" y="1442"/>
                  <a:pt x="1031" y="1440"/>
                  <a:pt x="1029" y="1437"/>
                </a:cubicBezTo>
                <a:cubicBezTo>
                  <a:pt x="1028" y="1433"/>
                  <a:pt x="1030" y="1428"/>
                  <a:pt x="1034" y="1426"/>
                </a:cubicBezTo>
                <a:cubicBezTo>
                  <a:pt x="1038" y="1424"/>
                  <a:pt x="1043" y="1426"/>
                  <a:pt x="1045" y="1431"/>
                </a:cubicBezTo>
                <a:cubicBezTo>
                  <a:pt x="1047" y="1435"/>
                  <a:pt x="1045" y="1440"/>
                  <a:pt x="1040" y="1442"/>
                </a:cubicBezTo>
                <a:cubicBezTo>
                  <a:pt x="1039" y="1442"/>
                  <a:pt x="1038" y="1442"/>
                  <a:pt x="1037" y="1442"/>
                </a:cubicBezTo>
                <a:close/>
                <a:moveTo>
                  <a:pt x="1078" y="1423"/>
                </a:moveTo>
                <a:cubicBezTo>
                  <a:pt x="1075" y="1423"/>
                  <a:pt x="1072" y="1422"/>
                  <a:pt x="1071" y="1419"/>
                </a:cubicBezTo>
                <a:cubicBezTo>
                  <a:pt x="1069" y="1415"/>
                  <a:pt x="1070" y="1409"/>
                  <a:pt x="1075" y="1407"/>
                </a:cubicBezTo>
                <a:cubicBezTo>
                  <a:pt x="1139" y="1376"/>
                  <a:pt x="1198" y="1335"/>
                  <a:pt x="1250" y="1286"/>
                </a:cubicBezTo>
                <a:cubicBezTo>
                  <a:pt x="1253" y="1283"/>
                  <a:pt x="1255" y="1281"/>
                  <a:pt x="1257" y="1279"/>
                </a:cubicBezTo>
                <a:cubicBezTo>
                  <a:pt x="1260" y="1276"/>
                  <a:pt x="1266" y="1276"/>
                  <a:pt x="1269" y="1280"/>
                </a:cubicBezTo>
                <a:cubicBezTo>
                  <a:pt x="1270" y="1281"/>
                  <a:pt x="1271" y="1283"/>
                  <a:pt x="1271" y="1286"/>
                </a:cubicBezTo>
                <a:cubicBezTo>
                  <a:pt x="1271" y="1288"/>
                  <a:pt x="1270" y="1290"/>
                  <a:pt x="1269" y="1292"/>
                </a:cubicBezTo>
                <a:cubicBezTo>
                  <a:pt x="1267" y="1294"/>
                  <a:pt x="1264" y="1296"/>
                  <a:pt x="1262" y="1298"/>
                </a:cubicBezTo>
                <a:cubicBezTo>
                  <a:pt x="1208" y="1348"/>
                  <a:pt x="1148" y="1390"/>
                  <a:pt x="1082" y="1423"/>
                </a:cubicBezTo>
                <a:cubicBezTo>
                  <a:pt x="1082" y="1423"/>
                  <a:pt x="1082" y="1423"/>
                  <a:pt x="1082" y="1423"/>
                </a:cubicBezTo>
                <a:cubicBezTo>
                  <a:pt x="1081" y="1423"/>
                  <a:pt x="1080" y="1423"/>
                  <a:pt x="1078" y="1423"/>
                </a:cubicBezTo>
                <a:close/>
                <a:moveTo>
                  <a:pt x="272" y="1325"/>
                </a:moveTo>
                <a:cubicBezTo>
                  <a:pt x="270" y="1325"/>
                  <a:pt x="268" y="1325"/>
                  <a:pt x="266" y="1323"/>
                </a:cubicBezTo>
                <a:cubicBezTo>
                  <a:pt x="265" y="1322"/>
                  <a:pt x="264" y="1320"/>
                  <a:pt x="263" y="1318"/>
                </a:cubicBezTo>
                <a:cubicBezTo>
                  <a:pt x="263" y="1315"/>
                  <a:pt x="264" y="1313"/>
                  <a:pt x="265" y="1312"/>
                </a:cubicBezTo>
                <a:cubicBezTo>
                  <a:pt x="268" y="1308"/>
                  <a:pt x="274" y="1308"/>
                  <a:pt x="277" y="1310"/>
                </a:cubicBezTo>
                <a:cubicBezTo>
                  <a:pt x="281" y="1314"/>
                  <a:pt x="281" y="1319"/>
                  <a:pt x="278" y="1322"/>
                </a:cubicBezTo>
                <a:cubicBezTo>
                  <a:pt x="277" y="1324"/>
                  <a:pt x="274" y="1325"/>
                  <a:pt x="272" y="1325"/>
                </a:cubicBezTo>
                <a:close/>
                <a:moveTo>
                  <a:pt x="238" y="1295"/>
                </a:moveTo>
                <a:cubicBezTo>
                  <a:pt x="236" y="1295"/>
                  <a:pt x="234" y="1294"/>
                  <a:pt x="232" y="1293"/>
                </a:cubicBezTo>
                <a:cubicBezTo>
                  <a:pt x="226" y="1287"/>
                  <a:pt x="219" y="1280"/>
                  <a:pt x="213" y="1274"/>
                </a:cubicBezTo>
                <a:cubicBezTo>
                  <a:pt x="209" y="1270"/>
                  <a:pt x="205" y="1265"/>
                  <a:pt x="200" y="1260"/>
                </a:cubicBezTo>
                <a:cubicBezTo>
                  <a:pt x="200" y="1260"/>
                  <a:pt x="200" y="1260"/>
                  <a:pt x="200" y="1260"/>
                </a:cubicBezTo>
                <a:cubicBezTo>
                  <a:pt x="197" y="1257"/>
                  <a:pt x="197" y="1251"/>
                  <a:pt x="201" y="1248"/>
                </a:cubicBezTo>
                <a:cubicBezTo>
                  <a:pt x="204" y="1245"/>
                  <a:pt x="209" y="1245"/>
                  <a:pt x="213" y="1249"/>
                </a:cubicBezTo>
                <a:cubicBezTo>
                  <a:pt x="217" y="1254"/>
                  <a:pt x="221" y="1258"/>
                  <a:pt x="226" y="1262"/>
                </a:cubicBezTo>
                <a:cubicBezTo>
                  <a:pt x="232" y="1269"/>
                  <a:pt x="238" y="1275"/>
                  <a:pt x="244" y="1281"/>
                </a:cubicBezTo>
                <a:cubicBezTo>
                  <a:pt x="246" y="1282"/>
                  <a:pt x="247" y="1284"/>
                  <a:pt x="247" y="1287"/>
                </a:cubicBezTo>
                <a:cubicBezTo>
                  <a:pt x="247" y="1289"/>
                  <a:pt x="246" y="1291"/>
                  <a:pt x="244" y="1293"/>
                </a:cubicBezTo>
                <a:cubicBezTo>
                  <a:pt x="243" y="1294"/>
                  <a:pt x="240" y="1295"/>
                  <a:pt x="238" y="1295"/>
                </a:cubicBezTo>
                <a:close/>
                <a:moveTo>
                  <a:pt x="1294" y="1262"/>
                </a:moveTo>
                <a:cubicBezTo>
                  <a:pt x="1292" y="1262"/>
                  <a:pt x="1290" y="1261"/>
                  <a:pt x="1289" y="1259"/>
                </a:cubicBezTo>
                <a:cubicBezTo>
                  <a:pt x="1287" y="1258"/>
                  <a:pt x="1286" y="1256"/>
                  <a:pt x="1286" y="1253"/>
                </a:cubicBezTo>
                <a:cubicBezTo>
                  <a:pt x="1286" y="1251"/>
                  <a:pt x="1287" y="1249"/>
                  <a:pt x="1288" y="1247"/>
                </a:cubicBezTo>
                <a:cubicBezTo>
                  <a:pt x="1298" y="1237"/>
                  <a:pt x="1308" y="1225"/>
                  <a:pt x="1318" y="1214"/>
                </a:cubicBezTo>
                <a:cubicBezTo>
                  <a:pt x="1320" y="1210"/>
                  <a:pt x="1326" y="1210"/>
                  <a:pt x="1330" y="1212"/>
                </a:cubicBezTo>
                <a:cubicBezTo>
                  <a:pt x="1331" y="1214"/>
                  <a:pt x="1332" y="1216"/>
                  <a:pt x="1333" y="1218"/>
                </a:cubicBezTo>
                <a:cubicBezTo>
                  <a:pt x="1333" y="1220"/>
                  <a:pt x="1332" y="1223"/>
                  <a:pt x="1331" y="1224"/>
                </a:cubicBezTo>
                <a:cubicBezTo>
                  <a:pt x="1321" y="1236"/>
                  <a:pt x="1311" y="1248"/>
                  <a:pt x="1301" y="1259"/>
                </a:cubicBezTo>
                <a:cubicBezTo>
                  <a:pt x="1299" y="1261"/>
                  <a:pt x="1297" y="1262"/>
                  <a:pt x="1294" y="1262"/>
                </a:cubicBezTo>
                <a:close/>
                <a:moveTo>
                  <a:pt x="177" y="1229"/>
                </a:moveTo>
                <a:cubicBezTo>
                  <a:pt x="174" y="1229"/>
                  <a:pt x="172" y="1228"/>
                  <a:pt x="170" y="1226"/>
                </a:cubicBezTo>
                <a:cubicBezTo>
                  <a:pt x="122" y="1167"/>
                  <a:pt x="83" y="1103"/>
                  <a:pt x="55" y="1033"/>
                </a:cubicBezTo>
                <a:cubicBezTo>
                  <a:pt x="55" y="1032"/>
                  <a:pt x="54" y="1031"/>
                  <a:pt x="54" y="1030"/>
                </a:cubicBezTo>
                <a:cubicBezTo>
                  <a:pt x="52" y="1025"/>
                  <a:pt x="54" y="1021"/>
                  <a:pt x="58" y="1019"/>
                </a:cubicBezTo>
                <a:cubicBezTo>
                  <a:pt x="63" y="1017"/>
                  <a:pt x="68" y="1019"/>
                  <a:pt x="69" y="1023"/>
                </a:cubicBezTo>
                <a:cubicBezTo>
                  <a:pt x="70" y="1024"/>
                  <a:pt x="70" y="1025"/>
                  <a:pt x="70" y="1026"/>
                </a:cubicBezTo>
                <a:cubicBezTo>
                  <a:pt x="71" y="1027"/>
                  <a:pt x="71" y="1027"/>
                  <a:pt x="71" y="1027"/>
                </a:cubicBezTo>
                <a:cubicBezTo>
                  <a:pt x="98" y="1095"/>
                  <a:pt x="136" y="1158"/>
                  <a:pt x="183" y="1215"/>
                </a:cubicBezTo>
                <a:cubicBezTo>
                  <a:pt x="186" y="1219"/>
                  <a:pt x="186" y="1224"/>
                  <a:pt x="182" y="1227"/>
                </a:cubicBezTo>
                <a:cubicBezTo>
                  <a:pt x="180" y="1228"/>
                  <a:pt x="179" y="1229"/>
                  <a:pt x="177" y="1229"/>
                </a:cubicBezTo>
                <a:close/>
                <a:moveTo>
                  <a:pt x="1352" y="1192"/>
                </a:moveTo>
                <a:cubicBezTo>
                  <a:pt x="1350" y="1192"/>
                  <a:pt x="1348" y="1191"/>
                  <a:pt x="1347" y="1190"/>
                </a:cubicBezTo>
                <a:cubicBezTo>
                  <a:pt x="1343" y="1187"/>
                  <a:pt x="1342" y="1182"/>
                  <a:pt x="1345" y="1178"/>
                </a:cubicBezTo>
                <a:cubicBezTo>
                  <a:pt x="1345" y="1178"/>
                  <a:pt x="1345" y="1178"/>
                  <a:pt x="1345" y="1178"/>
                </a:cubicBezTo>
                <a:cubicBezTo>
                  <a:pt x="1345" y="1178"/>
                  <a:pt x="1345" y="1178"/>
                  <a:pt x="1345" y="1178"/>
                </a:cubicBezTo>
                <a:cubicBezTo>
                  <a:pt x="1348" y="1174"/>
                  <a:pt x="1353" y="1174"/>
                  <a:pt x="1357" y="1176"/>
                </a:cubicBezTo>
                <a:cubicBezTo>
                  <a:pt x="1360" y="1179"/>
                  <a:pt x="1361" y="1184"/>
                  <a:pt x="1359" y="1188"/>
                </a:cubicBezTo>
                <a:cubicBezTo>
                  <a:pt x="1357" y="1190"/>
                  <a:pt x="1354" y="1192"/>
                  <a:pt x="1352" y="1192"/>
                </a:cubicBezTo>
                <a:close/>
                <a:moveTo>
                  <a:pt x="1377" y="1154"/>
                </a:moveTo>
                <a:cubicBezTo>
                  <a:pt x="1375" y="1154"/>
                  <a:pt x="1374" y="1154"/>
                  <a:pt x="1373" y="1153"/>
                </a:cubicBezTo>
                <a:cubicBezTo>
                  <a:pt x="1369" y="1150"/>
                  <a:pt x="1367" y="1145"/>
                  <a:pt x="1370" y="1141"/>
                </a:cubicBezTo>
                <a:cubicBezTo>
                  <a:pt x="1387" y="1114"/>
                  <a:pt x="1402" y="1086"/>
                  <a:pt x="1416" y="1057"/>
                </a:cubicBezTo>
                <a:cubicBezTo>
                  <a:pt x="1433" y="1019"/>
                  <a:pt x="1448" y="978"/>
                  <a:pt x="1459" y="937"/>
                </a:cubicBezTo>
                <a:cubicBezTo>
                  <a:pt x="1460" y="932"/>
                  <a:pt x="1465" y="930"/>
                  <a:pt x="1469" y="931"/>
                </a:cubicBezTo>
                <a:cubicBezTo>
                  <a:pt x="1474" y="932"/>
                  <a:pt x="1476" y="937"/>
                  <a:pt x="1475" y="941"/>
                </a:cubicBezTo>
                <a:cubicBezTo>
                  <a:pt x="1464" y="983"/>
                  <a:pt x="1449" y="1025"/>
                  <a:pt x="1431" y="1064"/>
                </a:cubicBezTo>
                <a:cubicBezTo>
                  <a:pt x="1417" y="1094"/>
                  <a:pt x="1402" y="1123"/>
                  <a:pt x="1384" y="1150"/>
                </a:cubicBezTo>
                <a:cubicBezTo>
                  <a:pt x="1383" y="1153"/>
                  <a:pt x="1380" y="1154"/>
                  <a:pt x="1377" y="1154"/>
                </a:cubicBezTo>
                <a:close/>
                <a:moveTo>
                  <a:pt x="46" y="993"/>
                </a:moveTo>
                <a:cubicBezTo>
                  <a:pt x="42" y="993"/>
                  <a:pt x="39" y="990"/>
                  <a:pt x="38" y="987"/>
                </a:cubicBezTo>
                <a:cubicBezTo>
                  <a:pt x="37" y="985"/>
                  <a:pt x="37" y="982"/>
                  <a:pt x="38" y="980"/>
                </a:cubicBezTo>
                <a:cubicBezTo>
                  <a:pt x="39" y="978"/>
                  <a:pt x="41" y="977"/>
                  <a:pt x="43" y="976"/>
                </a:cubicBezTo>
                <a:cubicBezTo>
                  <a:pt x="48" y="975"/>
                  <a:pt x="52" y="977"/>
                  <a:pt x="54" y="981"/>
                </a:cubicBezTo>
                <a:cubicBezTo>
                  <a:pt x="54" y="981"/>
                  <a:pt x="54" y="981"/>
                  <a:pt x="54" y="981"/>
                </a:cubicBezTo>
                <a:cubicBezTo>
                  <a:pt x="54" y="981"/>
                  <a:pt x="54" y="981"/>
                  <a:pt x="54" y="981"/>
                </a:cubicBezTo>
                <a:cubicBezTo>
                  <a:pt x="55" y="986"/>
                  <a:pt x="53" y="991"/>
                  <a:pt x="49" y="992"/>
                </a:cubicBezTo>
                <a:cubicBezTo>
                  <a:pt x="48" y="992"/>
                  <a:pt x="47" y="993"/>
                  <a:pt x="46" y="993"/>
                </a:cubicBezTo>
                <a:close/>
                <a:moveTo>
                  <a:pt x="33" y="949"/>
                </a:moveTo>
                <a:cubicBezTo>
                  <a:pt x="29" y="949"/>
                  <a:pt x="26" y="947"/>
                  <a:pt x="25" y="943"/>
                </a:cubicBezTo>
                <a:cubicBezTo>
                  <a:pt x="21" y="928"/>
                  <a:pt x="17" y="913"/>
                  <a:pt x="14" y="898"/>
                </a:cubicBezTo>
                <a:cubicBezTo>
                  <a:pt x="14" y="896"/>
                  <a:pt x="14" y="894"/>
                  <a:pt x="16" y="892"/>
                </a:cubicBezTo>
                <a:cubicBezTo>
                  <a:pt x="17" y="890"/>
                  <a:pt x="19" y="889"/>
                  <a:pt x="21" y="888"/>
                </a:cubicBezTo>
                <a:cubicBezTo>
                  <a:pt x="26" y="887"/>
                  <a:pt x="30" y="891"/>
                  <a:pt x="31" y="895"/>
                </a:cubicBezTo>
                <a:cubicBezTo>
                  <a:pt x="34" y="910"/>
                  <a:pt x="37" y="924"/>
                  <a:pt x="41" y="939"/>
                </a:cubicBezTo>
                <a:cubicBezTo>
                  <a:pt x="42" y="943"/>
                  <a:pt x="40" y="948"/>
                  <a:pt x="35" y="949"/>
                </a:cubicBezTo>
                <a:cubicBezTo>
                  <a:pt x="34" y="949"/>
                  <a:pt x="34" y="949"/>
                  <a:pt x="33" y="949"/>
                </a:cubicBezTo>
                <a:close/>
                <a:moveTo>
                  <a:pt x="1477" y="903"/>
                </a:moveTo>
                <a:cubicBezTo>
                  <a:pt x="1477" y="903"/>
                  <a:pt x="1476" y="903"/>
                  <a:pt x="1476" y="903"/>
                </a:cubicBezTo>
                <a:cubicBezTo>
                  <a:pt x="1473" y="903"/>
                  <a:pt x="1471" y="901"/>
                  <a:pt x="1470" y="900"/>
                </a:cubicBezTo>
                <a:cubicBezTo>
                  <a:pt x="1469" y="898"/>
                  <a:pt x="1468" y="895"/>
                  <a:pt x="1469" y="893"/>
                </a:cubicBezTo>
                <a:cubicBezTo>
                  <a:pt x="1472" y="879"/>
                  <a:pt x="1474" y="864"/>
                  <a:pt x="1476" y="849"/>
                </a:cubicBezTo>
                <a:cubicBezTo>
                  <a:pt x="1477" y="845"/>
                  <a:pt x="1481" y="841"/>
                  <a:pt x="1486" y="842"/>
                </a:cubicBezTo>
                <a:cubicBezTo>
                  <a:pt x="1488" y="842"/>
                  <a:pt x="1490" y="843"/>
                  <a:pt x="1491" y="845"/>
                </a:cubicBezTo>
                <a:cubicBezTo>
                  <a:pt x="1493" y="847"/>
                  <a:pt x="1493" y="849"/>
                  <a:pt x="1493" y="851"/>
                </a:cubicBezTo>
                <a:cubicBezTo>
                  <a:pt x="1491" y="866"/>
                  <a:pt x="1488" y="882"/>
                  <a:pt x="1486" y="897"/>
                </a:cubicBezTo>
                <a:cubicBezTo>
                  <a:pt x="1485" y="897"/>
                  <a:pt x="1485" y="897"/>
                  <a:pt x="1485" y="897"/>
                </a:cubicBezTo>
                <a:cubicBezTo>
                  <a:pt x="1485" y="901"/>
                  <a:pt x="1481" y="903"/>
                  <a:pt x="1477" y="903"/>
                </a:cubicBezTo>
                <a:close/>
                <a:moveTo>
                  <a:pt x="15" y="861"/>
                </a:moveTo>
                <a:cubicBezTo>
                  <a:pt x="11" y="861"/>
                  <a:pt x="7" y="857"/>
                  <a:pt x="7" y="853"/>
                </a:cubicBezTo>
                <a:cubicBezTo>
                  <a:pt x="2" y="819"/>
                  <a:pt x="0" y="784"/>
                  <a:pt x="0" y="750"/>
                </a:cubicBezTo>
                <a:cubicBezTo>
                  <a:pt x="0" y="708"/>
                  <a:pt x="3" y="666"/>
                  <a:pt x="10" y="625"/>
                </a:cubicBezTo>
                <a:cubicBezTo>
                  <a:pt x="11" y="621"/>
                  <a:pt x="15" y="618"/>
                  <a:pt x="20" y="618"/>
                </a:cubicBezTo>
                <a:cubicBezTo>
                  <a:pt x="24" y="619"/>
                  <a:pt x="28" y="624"/>
                  <a:pt x="27" y="628"/>
                </a:cubicBezTo>
                <a:cubicBezTo>
                  <a:pt x="20" y="668"/>
                  <a:pt x="17" y="709"/>
                  <a:pt x="17" y="750"/>
                </a:cubicBezTo>
                <a:cubicBezTo>
                  <a:pt x="17" y="784"/>
                  <a:pt x="19" y="818"/>
                  <a:pt x="24" y="851"/>
                </a:cubicBezTo>
                <a:cubicBezTo>
                  <a:pt x="24" y="856"/>
                  <a:pt x="21" y="860"/>
                  <a:pt x="16" y="861"/>
                </a:cubicBezTo>
                <a:cubicBezTo>
                  <a:pt x="16" y="861"/>
                  <a:pt x="16" y="861"/>
                  <a:pt x="15" y="861"/>
                </a:cubicBezTo>
                <a:close/>
                <a:moveTo>
                  <a:pt x="1489" y="814"/>
                </a:moveTo>
                <a:cubicBezTo>
                  <a:pt x="1489" y="814"/>
                  <a:pt x="1489" y="814"/>
                  <a:pt x="1489" y="814"/>
                </a:cubicBezTo>
                <a:cubicBezTo>
                  <a:pt x="1486" y="814"/>
                  <a:pt x="1484" y="813"/>
                  <a:pt x="1483" y="811"/>
                </a:cubicBezTo>
                <a:cubicBezTo>
                  <a:pt x="1481" y="809"/>
                  <a:pt x="1481" y="807"/>
                  <a:pt x="1481" y="805"/>
                </a:cubicBezTo>
                <a:cubicBezTo>
                  <a:pt x="1481" y="800"/>
                  <a:pt x="1485" y="796"/>
                  <a:pt x="1490" y="797"/>
                </a:cubicBezTo>
                <a:cubicBezTo>
                  <a:pt x="1495" y="797"/>
                  <a:pt x="1498" y="801"/>
                  <a:pt x="1498" y="806"/>
                </a:cubicBezTo>
                <a:cubicBezTo>
                  <a:pt x="1497" y="810"/>
                  <a:pt x="1494" y="814"/>
                  <a:pt x="1489" y="814"/>
                </a:cubicBezTo>
                <a:close/>
                <a:moveTo>
                  <a:pt x="1491" y="725"/>
                </a:moveTo>
                <a:cubicBezTo>
                  <a:pt x="1486" y="725"/>
                  <a:pt x="1482" y="721"/>
                  <a:pt x="1482" y="716"/>
                </a:cubicBezTo>
                <a:cubicBezTo>
                  <a:pt x="1481" y="702"/>
                  <a:pt x="1480" y="687"/>
                  <a:pt x="1479" y="672"/>
                </a:cubicBezTo>
                <a:cubicBezTo>
                  <a:pt x="1479" y="670"/>
                  <a:pt x="1479" y="667"/>
                  <a:pt x="1481" y="666"/>
                </a:cubicBezTo>
                <a:cubicBezTo>
                  <a:pt x="1482" y="664"/>
                  <a:pt x="1484" y="663"/>
                  <a:pt x="1486" y="663"/>
                </a:cubicBezTo>
                <a:cubicBezTo>
                  <a:pt x="1491" y="662"/>
                  <a:pt x="1495" y="665"/>
                  <a:pt x="1496" y="670"/>
                </a:cubicBezTo>
                <a:cubicBezTo>
                  <a:pt x="1497" y="685"/>
                  <a:pt x="1498" y="700"/>
                  <a:pt x="1499" y="716"/>
                </a:cubicBezTo>
                <a:cubicBezTo>
                  <a:pt x="1499" y="720"/>
                  <a:pt x="1496" y="724"/>
                  <a:pt x="1491" y="725"/>
                </a:cubicBezTo>
                <a:cubicBezTo>
                  <a:pt x="1491" y="725"/>
                  <a:pt x="1491" y="725"/>
                  <a:pt x="1491" y="725"/>
                </a:cubicBezTo>
                <a:close/>
                <a:moveTo>
                  <a:pt x="1481" y="635"/>
                </a:moveTo>
                <a:cubicBezTo>
                  <a:pt x="1477" y="635"/>
                  <a:pt x="1473" y="632"/>
                  <a:pt x="1473" y="628"/>
                </a:cubicBezTo>
                <a:cubicBezTo>
                  <a:pt x="1472" y="625"/>
                  <a:pt x="1473" y="623"/>
                  <a:pt x="1474" y="621"/>
                </a:cubicBezTo>
                <a:cubicBezTo>
                  <a:pt x="1475" y="619"/>
                  <a:pt x="1477" y="618"/>
                  <a:pt x="1480" y="618"/>
                </a:cubicBezTo>
                <a:cubicBezTo>
                  <a:pt x="1484" y="617"/>
                  <a:pt x="1489" y="620"/>
                  <a:pt x="1489" y="625"/>
                </a:cubicBezTo>
                <a:cubicBezTo>
                  <a:pt x="1490" y="627"/>
                  <a:pt x="1489" y="629"/>
                  <a:pt x="1488" y="631"/>
                </a:cubicBezTo>
                <a:cubicBezTo>
                  <a:pt x="1487" y="633"/>
                  <a:pt x="1485" y="634"/>
                  <a:pt x="1482" y="635"/>
                </a:cubicBezTo>
                <a:cubicBezTo>
                  <a:pt x="1482" y="635"/>
                  <a:pt x="1482" y="635"/>
                  <a:pt x="1481" y="635"/>
                </a:cubicBezTo>
                <a:close/>
                <a:moveTo>
                  <a:pt x="27" y="591"/>
                </a:moveTo>
                <a:cubicBezTo>
                  <a:pt x="27" y="591"/>
                  <a:pt x="27" y="591"/>
                  <a:pt x="27" y="591"/>
                </a:cubicBezTo>
                <a:cubicBezTo>
                  <a:pt x="27" y="591"/>
                  <a:pt x="27" y="591"/>
                  <a:pt x="27" y="591"/>
                </a:cubicBezTo>
                <a:cubicBezTo>
                  <a:pt x="27" y="591"/>
                  <a:pt x="26" y="591"/>
                  <a:pt x="25" y="591"/>
                </a:cubicBezTo>
                <a:cubicBezTo>
                  <a:pt x="21" y="590"/>
                  <a:pt x="18" y="585"/>
                  <a:pt x="19" y="580"/>
                </a:cubicBezTo>
                <a:cubicBezTo>
                  <a:pt x="20" y="576"/>
                  <a:pt x="25" y="573"/>
                  <a:pt x="29" y="574"/>
                </a:cubicBezTo>
                <a:cubicBezTo>
                  <a:pt x="34" y="575"/>
                  <a:pt x="37" y="580"/>
                  <a:pt x="35" y="584"/>
                </a:cubicBezTo>
                <a:cubicBezTo>
                  <a:pt x="35" y="588"/>
                  <a:pt x="31" y="591"/>
                  <a:pt x="27" y="591"/>
                </a:cubicBezTo>
                <a:close/>
                <a:moveTo>
                  <a:pt x="1472" y="590"/>
                </a:moveTo>
                <a:cubicBezTo>
                  <a:pt x="1468" y="590"/>
                  <a:pt x="1465" y="588"/>
                  <a:pt x="1464" y="584"/>
                </a:cubicBezTo>
                <a:cubicBezTo>
                  <a:pt x="1453" y="535"/>
                  <a:pt x="1436" y="488"/>
                  <a:pt x="1416" y="443"/>
                </a:cubicBezTo>
                <a:cubicBezTo>
                  <a:pt x="1405" y="420"/>
                  <a:pt x="1394" y="398"/>
                  <a:pt x="1381" y="377"/>
                </a:cubicBezTo>
                <a:cubicBezTo>
                  <a:pt x="1379" y="373"/>
                  <a:pt x="1380" y="368"/>
                  <a:pt x="1384" y="365"/>
                </a:cubicBezTo>
                <a:cubicBezTo>
                  <a:pt x="1388" y="363"/>
                  <a:pt x="1393" y="364"/>
                  <a:pt x="1396" y="368"/>
                </a:cubicBezTo>
                <a:cubicBezTo>
                  <a:pt x="1408" y="390"/>
                  <a:pt x="1420" y="413"/>
                  <a:pt x="1431" y="436"/>
                </a:cubicBezTo>
                <a:cubicBezTo>
                  <a:pt x="1452" y="481"/>
                  <a:pt x="1469" y="530"/>
                  <a:pt x="1480" y="579"/>
                </a:cubicBezTo>
                <a:cubicBezTo>
                  <a:pt x="1480" y="580"/>
                  <a:pt x="1480" y="580"/>
                  <a:pt x="1480" y="580"/>
                </a:cubicBezTo>
                <a:cubicBezTo>
                  <a:pt x="1481" y="584"/>
                  <a:pt x="1479" y="589"/>
                  <a:pt x="1474" y="590"/>
                </a:cubicBezTo>
                <a:cubicBezTo>
                  <a:pt x="1473" y="590"/>
                  <a:pt x="1473" y="590"/>
                  <a:pt x="1472" y="590"/>
                </a:cubicBezTo>
                <a:close/>
                <a:moveTo>
                  <a:pt x="39" y="547"/>
                </a:moveTo>
                <a:cubicBezTo>
                  <a:pt x="38" y="547"/>
                  <a:pt x="37" y="547"/>
                  <a:pt x="36" y="547"/>
                </a:cubicBezTo>
                <a:cubicBezTo>
                  <a:pt x="34" y="546"/>
                  <a:pt x="32" y="545"/>
                  <a:pt x="31" y="543"/>
                </a:cubicBezTo>
                <a:cubicBezTo>
                  <a:pt x="30" y="541"/>
                  <a:pt x="30" y="538"/>
                  <a:pt x="31" y="536"/>
                </a:cubicBezTo>
                <a:cubicBezTo>
                  <a:pt x="35" y="522"/>
                  <a:pt x="40" y="507"/>
                  <a:pt x="45" y="493"/>
                </a:cubicBezTo>
                <a:cubicBezTo>
                  <a:pt x="47" y="488"/>
                  <a:pt x="52" y="486"/>
                  <a:pt x="56" y="488"/>
                </a:cubicBezTo>
                <a:cubicBezTo>
                  <a:pt x="60" y="489"/>
                  <a:pt x="63" y="494"/>
                  <a:pt x="61" y="499"/>
                </a:cubicBezTo>
                <a:cubicBezTo>
                  <a:pt x="56" y="513"/>
                  <a:pt x="51" y="527"/>
                  <a:pt x="47" y="541"/>
                </a:cubicBezTo>
                <a:cubicBezTo>
                  <a:pt x="46" y="545"/>
                  <a:pt x="42" y="547"/>
                  <a:pt x="39" y="547"/>
                </a:cubicBezTo>
                <a:close/>
                <a:moveTo>
                  <a:pt x="70" y="462"/>
                </a:moveTo>
                <a:cubicBezTo>
                  <a:pt x="69" y="462"/>
                  <a:pt x="67" y="462"/>
                  <a:pt x="66" y="461"/>
                </a:cubicBezTo>
                <a:cubicBezTo>
                  <a:pt x="64" y="461"/>
                  <a:pt x="63" y="459"/>
                  <a:pt x="62" y="457"/>
                </a:cubicBezTo>
                <a:cubicBezTo>
                  <a:pt x="61" y="455"/>
                  <a:pt x="61" y="452"/>
                  <a:pt x="62" y="450"/>
                </a:cubicBezTo>
                <a:cubicBezTo>
                  <a:pt x="93" y="380"/>
                  <a:pt x="134" y="316"/>
                  <a:pt x="184" y="258"/>
                </a:cubicBezTo>
                <a:cubicBezTo>
                  <a:pt x="184" y="258"/>
                  <a:pt x="184" y="258"/>
                  <a:pt x="184" y="258"/>
                </a:cubicBezTo>
                <a:cubicBezTo>
                  <a:pt x="187" y="254"/>
                  <a:pt x="193" y="254"/>
                  <a:pt x="196" y="257"/>
                </a:cubicBezTo>
                <a:cubicBezTo>
                  <a:pt x="199" y="260"/>
                  <a:pt x="200" y="265"/>
                  <a:pt x="197" y="269"/>
                </a:cubicBezTo>
                <a:cubicBezTo>
                  <a:pt x="147" y="325"/>
                  <a:pt x="107" y="389"/>
                  <a:pt x="78" y="457"/>
                </a:cubicBezTo>
                <a:cubicBezTo>
                  <a:pt x="76" y="460"/>
                  <a:pt x="73" y="462"/>
                  <a:pt x="70" y="462"/>
                </a:cubicBezTo>
                <a:close/>
                <a:moveTo>
                  <a:pt x="1364" y="343"/>
                </a:moveTo>
                <a:cubicBezTo>
                  <a:pt x="1364" y="343"/>
                  <a:pt x="1364" y="343"/>
                  <a:pt x="1364" y="343"/>
                </a:cubicBezTo>
                <a:cubicBezTo>
                  <a:pt x="1361" y="343"/>
                  <a:pt x="1359" y="341"/>
                  <a:pt x="1357" y="339"/>
                </a:cubicBezTo>
                <a:cubicBezTo>
                  <a:pt x="1349" y="327"/>
                  <a:pt x="1340" y="315"/>
                  <a:pt x="1331" y="303"/>
                </a:cubicBezTo>
                <a:cubicBezTo>
                  <a:pt x="1328" y="299"/>
                  <a:pt x="1329" y="294"/>
                  <a:pt x="1332" y="291"/>
                </a:cubicBezTo>
                <a:cubicBezTo>
                  <a:pt x="1336" y="288"/>
                  <a:pt x="1341" y="289"/>
                  <a:pt x="1344" y="293"/>
                </a:cubicBezTo>
                <a:cubicBezTo>
                  <a:pt x="1353" y="304"/>
                  <a:pt x="1362" y="317"/>
                  <a:pt x="1371" y="330"/>
                </a:cubicBezTo>
                <a:cubicBezTo>
                  <a:pt x="1371" y="330"/>
                  <a:pt x="1371" y="330"/>
                  <a:pt x="1371" y="330"/>
                </a:cubicBezTo>
                <a:cubicBezTo>
                  <a:pt x="1372" y="332"/>
                  <a:pt x="1373" y="334"/>
                  <a:pt x="1372" y="336"/>
                </a:cubicBezTo>
                <a:cubicBezTo>
                  <a:pt x="1372" y="338"/>
                  <a:pt x="1371" y="340"/>
                  <a:pt x="1369" y="341"/>
                </a:cubicBezTo>
                <a:cubicBezTo>
                  <a:pt x="1367" y="342"/>
                  <a:pt x="1366" y="343"/>
                  <a:pt x="1364" y="343"/>
                </a:cubicBezTo>
                <a:close/>
                <a:moveTo>
                  <a:pt x="1309" y="271"/>
                </a:moveTo>
                <a:cubicBezTo>
                  <a:pt x="1306" y="271"/>
                  <a:pt x="1304" y="270"/>
                  <a:pt x="1302" y="268"/>
                </a:cubicBezTo>
                <a:cubicBezTo>
                  <a:pt x="1301" y="267"/>
                  <a:pt x="1300" y="264"/>
                  <a:pt x="1300" y="262"/>
                </a:cubicBezTo>
                <a:cubicBezTo>
                  <a:pt x="1300" y="260"/>
                  <a:pt x="1301" y="258"/>
                  <a:pt x="1303" y="256"/>
                </a:cubicBezTo>
                <a:cubicBezTo>
                  <a:pt x="1307" y="253"/>
                  <a:pt x="1312" y="254"/>
                  <a:pt x="1315" y="257"/>
                </a:cubicBezTo>
                <a:cubicBezTo>
                  <a:pt x="1315" y="257"/>
                  <a:pt x="1315" y="257"/>
                  <a:pt x="1315" y="257"/>
                </a:cubicBezTo>
                <a:cubicBezTo>
                  <a:pt x="1318" y="261"/>
                  <a:pt x="1318" y="266"/>
                  <a:pt x="1314" y="269"/>
                </a:cubicBezTo>
                <a:cubicBezTo>
                  <a:pt x="1313" y="270"/>
                  <a:pt x="1311" y="271"/>
                  <a:pt x="1309" y="271"/>
                </a:cubicBezTo>
                <a:close/>
                <a:moveTo>
                  <a:pt x="221" y="238"/>
                </a:moveTo>
                <a:cubicBezTo>
                  <a:pt x="219" y="238"/>
                  <a:pt x="217" y="238"/>
                  <a:pt x="215" y="236"/>
                </a:cubicBezTo>
                <a:cubicBezTo>
                  <a:pt x="212" y="233"/>
                  <a:pt x="212" y="227"/>
                  <a:pt x="215" y="224"/>
                </a:cubicBezTo>
                <a:cubicBezTo>
                  <a:pt x="218" y="221"/>
                  <a:pt x="224" y="221"/>
                  <a:pt x="227" y="224"/>
                </a:cubicBezTo>
                <a:cubicBezTo>
                  <a:pt x="230" y="227"/>
                  <a:pt x="230" y="233"/>
                  <a:pt x="227" y="236"/>
                </a:cubicBezTo>
                <a:cubicBezTo>
                  <a:pt x="226" y="238"/>
                  <a:pt x="223" y="238"/>
                  <a:pt x="221" y="238"/>
                </a:cubicBezTo>
                <a:close/>
                <a:moveTo>
                  <a:pt x="1278" y="238"/>
                </a:moveTo>
                <a:cubicBezTo>
                  <a:pt x="1276" y="238"/>
                  <a:pt x="1274" y="237"/>
                  <a:pt x="1272" y="236"/>
                </a:cubicBezTo>
                <a:cubicBezTo>
                  <a:pt x="1265" y="228"/>
                  <a:pt x="1257" y="221"/>
                  <a:pt x="1250" y="214"/>
                </a:cubicBezTo>
                <a:cubicBezTo>
                  <a:pt x="1203" y="170"/>
                  <a:pt x="1150" y="133"/>
                  <a:pt x="1093" y="102"/>
                </a:cubicBezTo>
                <a:cubicBezTo>
                  <a:pt x="1091" y="101"/>
                  <a:pt x="1090" y="99"/>
                  <a:pt x="1089" y="97"/>
                </a:cubicBezTo>
                <a:cubicBezTo>
                  <a:pt x="1089" y="95"/>
                  <a:pt x="1089" y="93"/>
                  <a:pt x="1090" y="91"/>
                </a:cubicBezTo>
                <a:cubicBezTo>
                  <a:pt x="1092" y="87"/>
                  <a:pt x="1097" y="85"/>
                  <a:pt x="1101" y="87"/>
                </a:cubicBezTo>
                <a:cubicBezTo>
                  <a:pt x="1160" y="118"/>
                  <a:pt x="1214" y="157"/>
                  <a:pt x="1262" y="202"/>
                </a:cubicBezTo>
                <a:cubicBezTo>
                  <a:pt x="1269" y="209"/>
                  <a:pt x="1277" y="216"/>
                  <a:pt x="1284" y="224"/>
                </a:cubicBezTo>
                <a:cubicBezTo>
                  <a:pt x="1287" y="227"/>
                  <a:pt x="1287" y="232"/>
                  <a:pt x="1284" y="236"/>
                </a:cubicBezTo>
                <a:cubicBezTo>
                  <a:pt x="1282" y="237"/>
                  <a:pt x="1280" y="238"/>
                  <a:pt x="1278" y="238"/>
                </a:cubicBezTo>
                <a:close/>
                <a:moveTo>
                  <a:pt x="254" y="207"/>
                </a:moveTo>
                <a:cubicBezTo>
                  <a:pt x="251" y="207"/>
                  <a:pt x="249" y="206"/>
                  <a:pt x="247" y="204"/>
                </a:cubicBezTo>
                <a:cubicBezTo>
                  <a:pt x="246" y="203"/>
                  <a:pt x="245" y="201"/>
                  <a:pt x="245" y="198"/>
                </a:cubicBezTo>
                <a:cubicBezTo>
                  <a:pt x="245" y="196"/>
                  <a:pt x="246" y="194"/>
                  <a:pt x="248" y="192"/>
                </a:cubicBezTo>
                <a:cubicBezTo>
                  <a:pt x="259" y="182"/>
                  <a:pt x="271" y="172"/>
                  <a:pt x="283" y="163"/>
                </a:cubicBezTo>
                <a:cubicBezTo>
                  <a:pt x="287" y="160"/>
                  <a:pt x="292" y="161"/>
                  <a:pt x="295" y="164"/>
                </a:cubicBezTo>
                <a:cubicBezTo>
                  <a:pt x="298" y="168"/>
                  <a:pt x="297" y="173"/>
                  <a:pt x="294" y="176"/>
                </a:cubicBezTo>
                <a:cubicBezTo>
                  <a:pt x="282" y="185"/>
                  <a:pt x="270" y="195"/>
                  <a:pt x="259" y="205"/>
                </a:cubicBezTo>
                <a:cubicBezTo>
                  <a:pt x="258" y="206"/>
                  <a:pt x="256" y="207"/>
                  <a:pt x="254" y="207"/>
                </a:cubicBezTo>
                <a:close/>
                <a:moveTo>
                  <a:pt x="325" y="151"/>
                </a:moveTo>
                <a:cubicBezTo>
                  <a:pt x="322" y="151"/>
                  <a:pt x="319" y="150"/>
                  <a:pt x="318" y="147"/>
                </a:cubicBezTo>
                <a:cubicBezTo>
                  <a:pt x="316" y="145"/>
                  <a:pt x="316" y="143"/>
                  <a:pt x="316" y="141"/>
                </a:cubicBezTo>
                <a:cubicBezTo>
                  <a:pt x="317" y="139"/>
                  <a:pt x="318" y="137"/>
                  <a:pt x="320" y="135"/>
                </a:cubicBezTo>
                <a:cubicBezTo>
                  <a:pt x="361" y="106"/>
                  <a:pt x="405" y="82"/>
                  <a:pt x="451" y="62"/>
                </a:cubicBezTo>
                <a:cubicBezTo>
                  <a:pt x="475" y="52"/>
                  <a:pt x="499" y="42"/>
                  <a:pt x="524" y="34"/>
                </a:cubicBezTo>
                <a:cubicBezTo>
                  <a:pt x="524" y="34"/>
                  <a:pt x="524" y="34"/>
                  <a:pt x="524" y="34"/>
                </a:cubicBezTo>
                <a:cubicBezTo>
                  <a:pt x="524" y="34"/>
                  <a:pt x="524" y="34"/>
                  <a:pt x="524" y="34"/>
                </a:cubicBezTo>
                <a:cubicBezTo>
                  <a:pt x="529" y="33"/>
                  <a:pt x="533" y="36"/>
                  <a:pt x="535" y="40"/>
                </a:cubicBezTo>
                <a:cubicBezTo>
                  <a:pt x="536" y="44"/>
                  <a:pt x="534" y="49"/>
                  <a:pt x="529" y="51"/>
                </a:cubicBezTo>
                <a:cubicBezTo>
                  <a:pt x="505" y="58"/>
                  <a:pt x="481" y="67"/>
                  <a:pt x="458" y="77"/>
                </a:cubicBezTo>
                <a:cubicBezTo>
                  <a:pt x="413" y="97"/>
                  <a:pt x="370" y="121"/>
                  <a:pt x="329" y="149"/>
                </a:cubicBezTo>
                <a:cubicBezTo>
                  <a:pt x="328" y="150"/>
                  <a:pt x="326" y="151"/>
                  <a:pt x="325" y="151"/>
                </a:cubicBezTo>
                <a:close/>
                <a:moveTo>
                  <a:pt x="1057" y="83"/>
                </a:moveTo>
                <a:cubicBezTo>
                  <a:pt x="1056" y="83"/>
                  <a:pt x="1054" y="83"/>
                  <a:pt x="1053" y="82"/>
                </a:cubicBezTo>
                <a:cubicBezTo>
                  <a:pt x="1040" y="76"/>
                  <a:pt x="1026" y="70"/>
                  <a:pt x="1012" y="65"/>
                </a:cubicBezTo>
                <a:cubicBezTo>
                  <a:pt x="1008" y="64"/>
                  <a:pt x="1005" y="59"/>
                  <a:pt x="1007" y="54"/>
                </a:cubicBezTo>
                <a:cubicBezTo>
                  <a:pt x="1009" y="50"/>
                  <a:pt x="1014" y="48"/>
                  <a:pt x="1018" y="49"/>
                </a:cubicBezTo>
                <a:cubicBezTo>
                  <a:pt x="1032" y="55"/>
                  <a:pt x="1046" y="61"/>
                  <a:pt x="1060" y="67"/>
                </a:cubicBezTo>
                <a:cubicBezTo>
                  <a:pt x="1065" y="69"/>
                  <a:pt x="1066" y="74"/>
                  <a:pt x="1064" y="78"/>
                </a:cubicBezTo>
                <a:cubicBezTo>
                  <a:pt x="1063" y="81"/>
                  <a:pt x="1060" y="83"/>
                  <a:pt x="1057" y="83"/>
                </a:cubicBezTo>
                <a:close/>
                <a:moveTo>
                  <a:pt x="972" y="51"/>
                </a:moveTo>
                <a:cubicBezTo>
                  <a:pt x="971" y="51"/>
                  <a:pt x="971" y="51"/>
                  <a:pt x="970" y="50"/>
                </a:cubicBezTo>
                <a:cubicBezTo>
                  <a:pt x="968" y="50"/>
                  <a:pt x="966" y="48"/>
                  <a:pt x="965" y="46"/>
                </a:cubicBezTo>
                <a:cubicBezTo>
                  <a:pt x="964" y="44"/>
                  <a:pt x="964" y="42"/>
                  <a:pt x="964" y="40"/>
                </a:cubicBezTo>
                <a:cubicBezTo>
                  <a:pt x="966" y="35"/>
                  <a:pt x="970" y="33"/>
                  <a:pt x="975" y="34"/>
                </a:cubicBezTo>
                <a:cubicBezTo>
                  <a:pt x="979" y="36"/>
                  <a:pt x="982" y="40"/>
                  <a:pt x="980" y="45"/>
                </a:cubicBezTo>
                <a:cubicBezTo>
                  <a:pt x="979" y="48"/>
                  <a:pt x="976" y="51"/>
                  <a:pt x="972" y="51"/>
                </a:cubicBezTo>
                <a:close/>
                <a:moveTo>
                  <a:pt x="570" y="39"/>
                </a:moveTo>
                <a:cubicBezTo>
                  <a:pt x="570" y="39"/>
                  <a:pt x="570" y="39"/>
                  <a:pt x="570" y="39"/>
                </a:cubicBezTo>
                <a:cubicBezTo>
                  <a:pt x="566" y="39"/>
                  <a:pt x="563" y="36"/>
                  <a:pt x="562" y="32"/>
                </a:cubicBezTo>
                <a:cubicBezTo>
                  <a:pt x="561" y="28"/>
                  <a:pt x="564" y="23"/>
                  <a:pt x="568" y="22"/>
                </a:cubicBezTo>
                <a:cubicBezTo>
                  <a:pt x="573" y="21"/>
                  <a:pt x="577" y="24"/>
                  <a:pt x="578" y="28"/>
                </a:cubicBezTo>
                <a:cubicBezTo>
                  <a:pt x="579" y="31"/>
                  <a:pt x="579" y="33"/>
                  <a:pt x="577" y="35"/>
                </a:cubicBezTo>
                <a:cubicBezTo>
                  <a:pt x="577" y="36"/>
                  <a:pt x="575" y="37"/>
                  <a:pt x="573" y="38"/>
                </a:cubicBezTo>
                <a:cubicBezTo>
                  <a:pt x="574" y="38"/>
                  <a:pt x="574" y="38"/>
                  <a:pt x="574" y="38"/>
                </a:cubicBezTo>
                <a:cubicBezTo>
                  <a:pt x="572" y="39"/>
                  <a:pt x="572" y="39"/>
                  <a:pt x="572" y="39"/>
                </a:cubicBezTo>
                <a:cubicBezTo>
                  <a:pt x="572" y="39"/>
                  <a:pt x="571" y="39"/>
                  <a:pt x="570" y="39"/>
                </a:cubicBezTo>
                <a:close/>
                <a:moveTo>
                  <a:pt x="929" y="39"/>
                </a:moveTo>
                <a:cubicBezTo>
                  <a:pt x="928" y="39"/>
                  <a:pt x="927" y="39"/>
                  <a:pt x="927" y="38"/>
                </a:cubicBezTo>
                <a:cubicBezTo>
                  <a:pt x="869" y="24"/>
                  <a:pt x="810" y="17"/>
                  <a:pt x="750" y="17"/>
                </a:cubicBezTo>
                <a:cubicBezTo>
                  <a:pt x="744" y="17"/>
                  <a:pt x="738" y="17"/>
                  <a:pt x="733" y="17"/>
                </a:cubicBezTo>
                <a:cubicBezTo>
                  <a:pt x="724" y="17"/>
                  <a:pt x="714" y="18"/>
                  <a:pt x="705" y="18"/>
                </a:cubicBezTo>
                <a:cubicBezTo>
                  <a:pt x="700" y="19"/>
                  <a:pt x="696" y="15"/>
                  <a:pt x="696" y="10"/>
                </a:cubicBezTo>
                <a:cubicBezTo>
                  <a:pt x="695" y="6"/>
                  <a:pt x="699" y="2"/>
                  <a:pt x="704" y="1"/>
                </a:cubicBezTo>
                <a:cubicBezTo>
                  <a:pt x="713" y="1"/>
                  <a:pt x="723" y="0"/>
                  <a:pt x="733" y="0"/>
                </a:cubicBezTo>
                <a:cubicBezTo>
                  <a:pt x="738" y="0"/>
                  <a:pt x="744" y="0"/>
                  <a:pt x="750" y="0"/>
                </a:cubicBezTo>
                <a:cubicBezTo>
                  <a:pt x="811" y="0"/>
                  <a:pt x="872" y="7"/>
                  <a:pt x="931" y="22"/>
                </a:cubicBezTo>
                <a:cubicBezTo>
                  <a:pt x="933" y="23"/>
                  <a:pt x="935" y="24"/>
                  <a:pt x="936" y="26"/>
                </a:cubicBezTo>
                <a:cubicBezTo>
                  <a:pt x="937" y="28"/>
                  <a:pt x="938" y="30"/>
                  <a:pt x="937" y="32"/>
                </a:cubicBezTo>
                <a:cubicBezTo>
                  <a:pt x="936" y="36"/>
                  <a:pt x="933" y="39"/>
                  <a:pt x="929" y="39"/>
                </a:cubicBezTo>
                <a:close/>
                <a:moveTo>
                  <a:pt x="614" y="29"/>
                </a:moveTo>
                <a:cubicBezTo>
                  <a:pt x="610" y="29"/>
                  <a:pt x="607" y="26"/>
                  <a:pt x="606" y="22"/>
                </a:cubicBezTo>
                <a:cubicBezTo>
                  <a:pt x="605" y="18"/>
                  <a:pt x="608" y="13"/>
                  <a:pt x="613" y="12"/>
                </a:cubicBezTo>
                <a:cubicBezTo>
                  <a:pt x="628" y="10"/>
                  <a:pt x="643" y="7"/>
                  <a:pt x="658" y="6"/>
                </a:cubicBezTo>
                <a:cubicBezTo>
                  <a:pt x="658" y="6"/>
                  <a:pt x="658" y="6"/>
                  <a:pt x="658" y="6"/>
                </a:cubicBezTo>
                <a:cubicBezTo>
                  <a:pt x="663" y="5"/>
                  <a:pt x="667" y="8"/>
                  <a:pt x="668" y="13"/>
                </a:cubicBezTo>
                <a:cubicBezTo>
                  <a:pt x="668" y="18"/>
                  <a:pt x="665" y="22"/>
                  <a:pt x="660" y="22"/>
                </a:cubicBezTo>
                <a:cubicBezTo>
                  <a:pt x="645" y="24"/>
                  <a:pt x="631" y="26"/>
                  <a:pt x="616" y="29"/>
                </a:cubicBezTo>
                <a:cubicBezTo>
                  <a:pt x="615" y="29"/>
                  <a:pt x="615" y="29"/>
                  <a:pt x="614"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Rounded Corners 2">
            <a:extLst>
              <a:ext uri="{FF2B5EF4-FFF2-40B4-BE49-F238E27FC236}">
                <a16:creationId xmlns:a16="http://schemas.microsoft.com/office/drawing/2014/main" id="{49DD84B6-ED55-4EB0-B1B2-61E8BD0AFC16}"/>
              </a:ext>
            </a:extLst>
          </p:cNvPr>
          <p:cNvSpPr/>
          <p:nvPr/>
        </p:nvSpPr>
        <p:spPr>
          <a:xfrm>
            <a:off x="9055231" y="7286809"/>
            <a:ext cx="6276712" cy="16129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4" name="TextBox 3">
            <a:extLst>
              <a:ext uri="{FF2B5EF4-FFF2-40B4-BE49-F238E27FC236}">
                <a16:creationId xmlns:a16="http://schemas.microsoft.com/office/drawing/2014/main" id="{55DFA584-9037-4A51-963C-DEBC18501164}"/>
              </a:ext>
            </a:extLst>
          </p:cNvPr>
          <p:cNvSpPr txBox="1"/>
          <p:nvPr/>
        </p:nvSpPr>
        <p:spPr>
          <a:xfrm>
            <a:off x="11589096" y="3984913"/>
            <a:ext cx="1208985" cy="830997"/>
          </a:xfrm>
          <a:prstGeom prst="rect">
            <a:avLst/>
          </a:prstGeom>
          <a:noFill/>
        </p:spPr>
        <p:txBody>
          <a:bodyPr wrap="none" rtlCol="0" anchor="ctr">
            <a:spAutoFit/>
          </a:bodyPr>
          <a:lstStyle/>
          <a:p>
            <a:pPr algn="ctr"/>
            <a:r>
              <a:rPr lang="en-US" sz="4800" dirty="0">
                <a:latin typeface="+mj-lt"/>
              </a:rPr>
              <a:t>The</a:t>
            </a:r>
          </a:p>
        </p:txBody>
      </p:sp>
      <p:sp>
        <p:nvSpPr>
          <p:cNvPr id="5" name="TextBox 4">
            <a:extLst>
              <a:ext uri="{FF2B5EF4-FFF2-40B4-BE49-F238E27FC236}">
                <a16:creationId xmlns:a16="http://schemas.microsoft.com/office/drawing/2014/main" id="{423C3B24-3304-43CB-8F7C-AD4B6921672B}"/>
              </a:ext>
            </a:extLst>
          </p:cNvPr>
          <p:cNvSpPr txBox="1"/>
          <p:nvPr/>
        </p:nvSpPr>
        <p:spPr>
          <a:xfrm>
            <a:off x="11057452" y="7677791"/>
            <a:ext cx="2272289" cy="830997"/>
          </a:xfrm>
          <a:prstGeom prst="rect">
            <a:avLst/>
          </a:prstGeom>
          <a:noFill/>
        </p:spPr>
        <p:txBody>
          <a:bodyPr wrap="none" rtlCol="0" anchor="ctr">
            <a:spAutoFit/>
          </a:bodyPr>
          <a:lstStyle/>
          <a:p>
            <a:pPr algn="ctr"/>
            <a:r>
              <a:rPr lang="en-US" sz="4800" dirty="0">
                <a:solidFill>
                  <a:srgbClr val="FFFFFF"/>
                </a:solidFill>
                <a:latin typeface="+mj-lt"/>
              </a:rPr>
              <a:t>Journey</a:t>
            </a:r>
          </a:p>
        </p:txBody>
      </p:sp>
      <p:sp>
        <p:nvSpPr>
          <p:cNvPr id="6" name="TextBox 5">
            <a:extLst>
              <a:ext uri="{FF2B5EF4-FFF2-40B4-BE49-F238E27FC236}">
                <a16:creationId xmlns:a16="http://schemas.microsoft.com/office/drawing/2014/main" id="{5AD12F5F-41A7-4D03-995E-C0045162928A}"/>
              </a:ext>
            </a:extLst>
          </p:cNvPr>
          <p:cNvSpPr txBox="1"/>
          <p:nvPr/>
        </p:nvSpPr>
        <p:spPr>
          <a:xfrm>
            <a:off x="9373749" y="4754354"/>
            <a:ext cx="5639685" cy="2215991"/>
          </a:xfrm>
          <a:prstGeom prst="rect">
            <a:avLst/>
          </a:prstGeom>
          <a:noFill/>
        </p:spPr>
        <p:txBody>
          <a:bodyPr wrap="none" rtlCol="0" anchor="ctr">
            <a:spAutoFit/>
          </a:bodyPr>
          <a:lstStyle/>
          <a:p>
            <a:pPr algn="ctr"/>
            <a:r>
              <a:rPr lang="en-US" sz="13800" b="1" dirty="0">
                <a:latin typeface="+mj-lt"/>
              </a:rPr>
              <a:t>Buyers</a:t>
            </a:r>
          </a:p>
        </p:txBody>
      </p:sp>
      <p:cxnSp>
        <p:nvCxnSpPr>
          <p:cNvPr id="18" name="Straight Connector 17">
            <a:extLst>
              <a:ext uri="{FF2B5EF4-FFF2-40B4-BE49-F238E27FC236}">
                <a16:creationId xmlns:a16="http://schemas.microsoft.com/office/drawing/2014/main" id="{7BD6B961-4BCF-42B2-8437-6175E15D63CE}"/>
              </a:ext>
            </a:extLst>
          </p:cNvPr>
          <p:cNvCxnSpPr>
            <a:stCxn id="3" idx="2"/>
          </p:cNvCxnSpPr>
          <p:nvPr/>
        </p:nvCxnSpPr>
        <p:spPr>
          <a:xfrm>
            <a:off x="12193587" y="8899772"/>
            <a:ext cx="1" cy="481622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2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49" presetClass="entr" presetSubtype="0"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360"/>
                                          </p:val>
                                        </p:tav>
                                        <p:tav tm="100000">
                                          <p:val>
                                            <p:fltVal val="0"/>
                                          </p:val>
                                        </p:tav>
                                      </p:tavLst>
                                    </p:anim>
                                    <p:animEffect transition="in" filter="fade">
                                      <p:cBhvr>
                                        <p:cTn id="22" dur="1000"/>
                                        <p:tgtEl>
                                          <p:spTgt spid="8"/>
                                        </p:tgtEl>
                                      </p:cBhvr>
                                    </p:animEffect>
                                  </p:childTnLst>
                                </p:cTn>
                              </p:par>
                              <p:par>
                                <p:cTn id="23" presetID="49" presetClass="entr" presetSubtype="0" decel="100000" fill="hold" grpId="0" nodeType="withEffect">
                                  <p:stCondLst>
                                    <p:cond delay="1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360"/>
                                          </p:val>
                                        </p:tav>
                                        <p:tav tm="100000">
                                          <p:val>
                                            <p:fltVal val="0"/>
                                          </p:val>
                                        </p:tav>
                                      </p:tavLst>
                                    </p:anim>
                                    <p:animEffect transition="in" filter="fade">
                                      <p:cBhvr>
                                        <p:cTn id="28" dur="1000"/>
                                        <p:tgtEl>
                                          <p:spTgt spid="9"/>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360"/>
                                          </p:val>
                                        </p:tav>
                                        <p:tav tm="100000">
                                          <p:val>
                                            <p:fltVal val="0"/>
                                          </p:val>
                                        </p:tav>
                                      </p:tavLst>
                                    </p:anim>
                                    <p:animEffect transition="in" filter="fade">
                                      <p:cBhvr>
                                        <p:cTn id="34" dur="1000"/>
                                        <p:tgtEl>
                                          <p:spTgt spid="10"/>
                                        </p:tgtEl>
                                      </p:cBhvr>
                                    </p:animEffect>
                                  </p:childTnLst>
                                </p:cTn>
                              </p:par>
                              <p:par>
                                <p:cTn id="35" presetID="49" presetClass="entr" presetSubtype="0" decel="100000"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360"/>
                                          </p:val>
                                        </p:tav>
                                        <p:tav tm="100000">
                                          <p:val>
                                            <p:fltVal val="0"/>
                                          </p:val>
                                        </p:tav>
                                      </p:tavLst>
                                    </p:anim>
                                    <p:animEffect transition="in" filter="fade">
                                      <p:cBhvr>
                                        <p:cTn id="40" dur="1000"/>
                                        <p:tgtEl>
                                          <p:spTgt spid="11"/>
                                        </p:tgtEl>
                                      </p:cBhvr>
                                    </p:animEffect>
                                  </p:childTnLst>
                                </p:cTn>
                              </p:par>
                              <p:par>
                                <p:cTn id="41" presetID="49" presetClass="entr" presetSubtype="0" decel="100000" fill="hold" grpId="0"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360"/>
                                          </p:val>
                                        </p:tav>
                                        <p:tav tm="100000">
                                          <p:val>
                                            <p:fltVal val="0"/>
                                          </p:val>
                                        </p:tav>
                                      </p:tavLst>
                                    </p:anim>
                                    <p:animEffect transition="in" filter="fade">
                                      <p:cBhvr>
                                        <p:cTn id="46" dur="1000"/>
                                        <p:tgtEl>
                                          <p:spTgt spid="12"/>
                                        </p:tgtEl>
                                      </p:cBhvr>
                                    </p:animEffect>
                                  </p:childTnLst>
                                </p:cTn>
                              </p:par>
                              <p:par>
                                <p:cTn id="47" presetID="49" presetClass="entr" presetSubtype="0" decel="100000" fill="hold" grpId="0"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360"/>
                                          </p:val>
                                        </p:tav>
                                        <p:tav tm="100000">
                                          <p:val>
                                            <p:fltVal val="0"/>
                                          </p:val>
                                        </p:tav>
                                      </p:tavLst>
                                    </p:anim>
                                    <p:animEffect transition="in" filter="fade">
                                      <p:cBhvr>
                                        <p:cTn id="52" dur="1000"/>
                                        <p:tgtEl>
                                          <p:spTgt spid="13"/>
                                        </p:tgtEl>
                                      </p:cBhvr>
                                    </p:animEffect>
                                  </p:childTnLst>
                                </p:cTn>
                              </p:par>
                              <p:par>
                                <p:cTn id="53" presetID="49" presetClass="entr" presetSubtype="0" decel="100000" fill="hold" grpId="0" nodeType="withEffect">
                                  <p:stCondLst>
                                    <p:cond delay="6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360"/>
                                          </p:val>
                                        </p:tav>
                                        <p:tav tm="100000">
                                          <p:val>
                                            <p:fltVal val="0"/>
                                          </p:val>
                                        </p:tav>
                                      </p:tavLst>
                                    </p:anim>
                                    <p:animEffect transition="in" filter="fade">
                                      <p:cBhvr>
                                        <p:cTn id="58" dur="1000"/>
                                        <p:tgtEl>
                                          <p:spTgt spid="14"/>
                                        </p:tgtEl>
                                      </p:cBhvr>
                                    </p:animEffect>
                                  </p:childTnLst>
                                </p:cTn>
                              </p:par>
                              <p:par>
                                <p:cTn id="59" presetID="49" presetClass="entr" presetSubtype="0" decel="100000" fill="hold" grpId="0" nodeType="withEffect">
                                  <p:stCondLst>
                                    <p:cond delay="7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fltVal val="0"/>
                                          </p:val>
                                        </p:tav>
                                        <p:tav tm="100000">
                                          <p:val>
                                            <p:strVal val="#ppt_w"/>
                                          </p:val>
                                        </p:tav>
                                      </p:tavLst>
                                    </p:anim>
                                    <p:anim calcmode="lin" valueType="num">
                                      <p:cBhvr>
                                        <p:cTn id="62" dur="1000" fill="hold"/>
                                        <p:tgtEl>
                                          <p:spTgt spid="15"/>
                                        </p:tgtEl>
                                        <p:attrNameLst>
                                          <p:attrName>ppt_h</p:attrName>
                                        </p:attrNameLst>
                                      </p:cBhvr>
                                      <p:tavLst>
                                        <p:tav tm="0">
                                          <p:val>
                                            <p:fltVal val="0"/>
                                          </p:val>
                                        </p:tav>
                                        <p:tav tm="100000">
                                          <p:val>
                                            <p:strVal val="#ppt_h"/>
                                          </p:val>
                                        </p:tav>
                                      </p:tavLst>
                                    </p:anim>
                                    <p:anim calcmode="lin" valueType="num">
                                      <p:cBhvr>
                                        <p:cTn id="63" dur="1000" fill="hold"/>
                                        <p:tgtEl>
                                          <p:spTgt spid="15"/>
                                        </p:tgtEl>
                                        <p:attrNameLst>
                                          <p:attrName>style.rotation</p:attrName>
                                        </p:attrNameLst>
                                      </p:cBhvr>
                                      <p:tavLst>
                                        <p:tav tm="0">
                                          <p:val>
                                            <p:fltVal val="360"/>
                                          </p:val>
                                        </p:tav>
                                        <p:tav tm="100000">
                                          <p:val>
                                            <p:fltVal val="0"/>
                                          </p:val>
                                        </p:tav>
                                      </p:tavLst>
                                    </p:anim>
                                    <p:animEffect transition="in" filter="fade">
                                      <p:cBhvr>
                                        <p:cTn id="64" dur="1000"/>
                                        <p:tgtEl>
                                          <p:spTgt spid="15"/>
                                        </p:tgtEl>
                                      </p:cBhvr>
                                    </p:animEffect>
                                  </p:childTnLst>
                                </p:cTn>
                              </p:par>
                              <p:par>
                                <p:cTn id="65" presetID="49" presetClass="entr" presetSubtype="0" decel="100000" fill="hold" grpId="0" nodeType="withEffect">
                                  <p:stCondLst>
                                    <p:cond delay="8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360"/>
                                          </p:val>
                                        </p:tav>
                                        <p:tav tm="100000">
                                          <p:val>
                                            <p:fltVal val="0"/>
                                          </p:val>
                                        </p:tav>
                                      </p:tavLst>
                                    </p:anim>
                                    <p:animEffect transition="in" filter="fade">
                                      <p:cBhvr>
                                        <p:cTn id="70" dur="1000"/>
                                        <p:tgtEl>
                                          <p:spTgt spid="16"/>
                                        </p:tgtEl>
                                      </p:cBhvr>
                                    </p:animEffect>
                                  </p:childTnLst>
                                </p:cTn>
                              </p:par>
                              <p:par>
                                <p:cTn id="71" presetID="8" presetClass="emph" presetSubtype="0" repeatCount="indefinite" fill="hold" grpId="1" nodeType="withEffect">
                                  <p:stCondLst>
                                    <p:cond delay="0"/>
                                  </p:stCondLst>
                                  <p:childTnLst>
                                    <p:animRot by="21600000">
                                      <p:cBhvr>
                                        <p:cTn id="72" dur="15000" fill="hold"/>
                                        <p:tgtEl>
                                          <p:spTgt spid="8"/>
                                        </p:tgtEl>
                                        <p:attrNameLst>
                                          <p:attrName>r</p:attrName>
                                        </p:attrNameLst>
                                      </p:cBhvr>
                                    </p:animRot>
                                  </p:childTnLst>
                                </p:cTn>
                              </p:par>
                              <p:par>
                                <p:cTn id="73" presetID="8" presetClass="emph" presetSubtype="0" repeatCount="indefinite" fill="hold" grpId="1" nodeType="withEffect">
                                  <p:stCondLst>
                                    <p:cond delay="0"/>
                                  </p:stCondLst>
                                  <p:childTnLst>
                                    <p:animRot by="-21600000">
                                      <p:cBhvr>
                                        <p:cTn id="74" dur="15000" fill="hold"/>
                                        <p:tgtEl>
                                          <p:spTgt spid="9"/>
                                        </p:tgtEl>
                                        <p:attrNameLst>
                                          <p:attrName>r</p:attrName>
                                        </p:attrNameLst>
                                      </p:cBhvr>
                                    </p:animRot>
                                  </p:childTnLst>
                                </p:cTn>
                              </p:par>
                              <p:par>
                                <p:cTn id="75" presetID="8" presetClass="emph" presetSubtype="0" repeatCount="indefinite" fill="hold" grpId="1" nodeType="withEffect">
                                  <p:stCondLst>
                                    <p:cond delay="0"/>
                                  </p:stCondLst>
                                  <p:childTnLst>
                                    <p:animRot by="21600000">
                                      <p:cBhvr>
                                        <p:cTn id="76" dur="15000" fill="hold"/>
                                        <p:tgtEl>
                                          <p:spTgt spid="10"/>
                                        </p:tgtEl>
                                        <p:attrNameLst>
                                          <p:attrName>r</p:attrName>
                                        </p:attrNameLst>
                                      </p:cBhvr>
                                    </p:animRot>
                                  </p:childTnLst>
                                </p:cTn>
                              </p:par>
                              <p:par>
                                <p:cTn id="77" presetID="8" presetClass="emph" presetSubtype="0" repeatCount="indefinite" fill="hold" grpId="1" nodeType="withEffect">
                                  <p:stCondLst>
                                    <p:cond delay="0"/>
                                  </p:stCondLst>
                                  <p:childTnLst>
                                    <p:animRot by="-21600000">
                                      <p:cBhvr>
                                        <p:cTn id="78" dur="15000" fill="hold"/>
                                        <p:tgtEl>
                                          <p:spTgt spid="11"/>
                                        </p:tgtEl>
                                        <p:attrNameLst>
                                          <p:attrName>r</p:attrName>
                                        </p:attrNameLst>
                                      </p:cBhvr>
                                    </p:animRot>
                                  </p:childTnLst>
                                </p:cTn>
                              </p:par>
                              <p:par>
                                <p:cTn id="79" presetID="8" presetClass="emph" presetSubtype="0" repeatCount="indefinite" fill="hold" grpId="1" nodeType="withEffect">
                                  <p:stCondLst>
                                    <p:cond delay="0"/>
                                  </p:stCondLst>
                                  <p:childTnLst>
                                    <p:animRot by="21600000">
                                      <p:cBhvr>
                                        <p:cTn id="80" dur="15000" fill="hold"/>
                                        <p:tgtEl>
                                          <p:spTgt spid="12"/>
                                        </p:tgtEl>
                                        <p:attrNameLst>
                                          <p:attrName>r</p:attrName>
                                        </p:attrNameLst>
                                      </p:cBhvr>
                                    </p:animRot>
                                  </p:childTnLst>
                                </p:cTn>
                              </p:par>
                              <p:par>
                                <p:cTn id="81" presetID="8" presetClass="emph" presetSubtype="0" repeatCount="indefinite" fill="hold" grpId="1" nodeType="withEffect">
                                  <p:stCondLst>
                                    <p:cond delay="0"/>
                                  </p:stCondLst>
                                  <p:childTnLst>
                                    <p:animRot by="-21600000">
                                      <p:cBhvr>
                                        <p:cTn id="82" dur="15000" fill="hold"/>
                                        <p:tgtEl>
                                          <p:spTgt spid="13"/>
                                        </p:tgtEl>
                                        <p:attrNameLst>
                                          <p:attrName>r</p:attrName>
                                        </p:attrNameLst>
                                      </p:cBhvr>
                                    </p:animRot>
                                  </p:childTnLst>
                                </p:cTn>
                              </p:par>
                              <p:par>
                                <p:cTn id="83" presetID="8" presetClass="emph" presetSubtype="0" repeatCount="indefinite" fill="hold" grpId="1" nodeType="withEffect">
                                  <p:stCondLst>
                                    <p:cond delay="0"/>
                                  </p:stCondLst>
                                  <p:childTnLst>
                                    <p:animRot by="21600000">
                                      <p:cBhvr>
                                        <p:cTn id="84" dur="15000" fill="hold"/>
                                        <p:tgtEl>
                                          <p:spTgt spid="14"/>
                                        </p:tgtEl>
                                        <p:attrNameLst>
                                          <p:attrName>r</p:attrName>
                                        </p:attrNameLst>
                                      </p:cBhvr>
                                    </p:animRot>
                                  </p:childTnLst>
                                </p:cTn>
                              </p:par>
                              <p:par>
                                <p:cTn id="85" presetID="8" presetClass="emph" presetSubtype="0" repeatCount="indefinite" fill="hold" grpId="1" nodeType="withEffect">
                                  <p:stCondLst>
                                    <p:cond delay="0"/>
                                  </p:stCondLst>
                                  <p:childTnLst>
                                    <p:animRot by="-21600000">
                                      <p:cBhvr>
                                        <p:cTn id="86" dur="15000" fill="hold"/>
                                        <p:tgtEl>
                                          <p:spTgt spid="15"/>
                                        </p:tgtEl>
                                        <p:attrNameLst>
                                          <p:attrName>r</p:attrName>
                                        </p:attrNameLst>
                                      </p:cBhvr>
                                    </p:animRot>
                                  </p:childTnLst>
                                </p:cTn>
                              </p:par>
                              <p:par>
                                <p:cTn id="87" presetID="8" presetClass="emph" presetSubtype="0" repeatCount="indefinite" fill="hold" grpId="1" nodeType="withEffect">
                                  <p:stCondLst>
                                    <p:cond delay="0"/>
                                  </p:stCondLst>
                                  <p:childTnLst>
                                    <p:animRot by="21600000">
                                      <p:cBhvr>
                                        <p:cTn id="88" dur="15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1D10F624-2975-46BE-9119-A8BD2D6B32CA}"/>
              </a:ext>
            </a:extLst>
          </p:cNvPr>
          <p:cNvGrpSpPr/>
          <p:nvPr/>
        </p:nvGrpSpPr>
        <p:grpSpPr>
          <a:xfrm rot="5400000">
            <a:off x="12831992" y="7509613"/>
            <a:ext cx="3080245" cy="4357050"/>
            <a:chOff x="2789763" y="3294234"/>
            <a:chExt cx="4265345" cy="2414068"/>
          </a:xfrm>
          <a:scene3d>
            <a:camera prst="isometricTopUp">
              <a:rot lat="0" lon="0" rev="0"/>
            </a:camera>
            <a:lightRig rig="threePt" dir="t"/>
          </a:scene3d>
        </p:grpSpPr>
        <p:sp>
          <p:nvSpPr>
            <p:cNvPr id="42" name="Freeform 5">
              <a:extLst>
                <a:ext uri="{FF2B5EF4-FFF2-40B4-BE49-F238E27FC236}">
                  <a16:creationId xmlns:a16="http://schemas.microsoft.com/office/drawing/2014/main" id="{005E3F6A-BA15-400C-9049-5F9C72C8B675}"/>
                </a:ext>
              </a:extLst>
            </p:cNvPr>
            <p:cNvSpPr>
              <a:spLocks/>
            </p:cNvSpPr>
            <p:nvPr/>
          </p:nvSpPr>
          <p:spPr bwMode="auto">
            <a:xfrm>
              <a:off x="2789763" y="3294234"/>
              <a:ext cx="4265345" cy="2414068"/>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2">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a:p>
          </p:txBody>
        </p:sp>
        <p:sp>
          <p:nvSpPr>
            <p:cNvPr id="43" name="Freeform 6">
              <a:extLst>
                <a:ext uri="{FF2B5EF4-FFF2-40B4-BE49-F238E27FC236}">
                  <a16:creationId xmlns:a16="http://schemas.microsoft.com/office/drawing/2014/main" id="{EDD619E2-9042-46EF-A3F2-C48E3F95B995}"/>
                </a:ext>
              </a:extLst>
            </p:cNvPr>
            <p:cNvSpPr>
              <a:spLocks/>
            </p:cNvSpPr>
            <p:nvPr/>
          </p:nvSpPr>
          <p:spPr bwMode="auto">
            <a:xfrm>
              <a:off x="4922435" y="3294234"/>
              <a:ext cx="2132673" cy="2414068"/>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a:p>
          </p:txBody>
        </p:sp>
      </p:grpSp>
      <p:grpSp>
        <p:nvGrpSpPr>
          <p:cNvPr id="45" name="Group 44">
            <a:extLst>
              <a:ext uri="{FF2B5EF4-FFF2-40B4-BE49-F238E27FC236}">
                <a16:creationId xmlns:a16="http://schemas.microsoft.com/office/drawing/2014/main" id="{5C41993C-7C04-4AC4-989B-D25E41502019}"/>
              </a:ext>
            </a:extLst>
          </p:cNvPr>
          <p:cNvGrpSpPr/>
          <p:nvPr/>
        </p:nvGrpSpPr>
        <p:grpSpPr>
          <a:xfrm rot="5400000">
            <a:off x="13277760" y="5243543"/>
            <a:ext cx="3080245" cy="5248593"/>
            <a:chOff x="2789763" y="3294234"/>
            <a:chExt cx="4265345" cy="2414068"/>
          </a:xfrm>
          <a:scene3d>
            <a:camera prst="isometricTopUp">
              <a:rot lat="0" lon="0" rev="0"/>
            </a:camera>
            <a:lightRig rig="threePt" dir="t"/>
          </a:scene3d>
        </p:grpSpPr>
        <p:sp>
          <p:nvSpPr>
            <p:cNvPr id="47" name="Freeform 5">
              <a:extLst>
                <a:ext uri="{FF2B5EF4-FFF2-40B4-BE49-F238E27FC236}">
                  <a16:creationId xmlns:a16="http://schemas.microsoft.com/office/drawing/2014/main" id="{0E0FCBF4-A42E-4623-A6EC-72E54E7B995F}"/>
                </a:ext>
              </a:extLst>
            </p:cNvPr>
            <p:cNvSpPr>
              <a:spLocks/>
            </p:cNvSpPr>
            <p:nvPr/>
          </p:nvSpPr>
          <p:spPr bwMode="auto">
            <a:xfrm>
              <a:off x="2789763" y="3294234"/>
              <a:ext cx="4265345" cy="2414068"/>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5">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a:p>
          </p:txBody>
        </p:sp>
        <p:sp>
          <p:nvSpPr>
            <p:cNvPr id="48" name="Freeform 6">
              <a:extLst>
                <a:ext uri="{FF2B5EF4-FFF2-40B4-BE49-F238E27FC236}">
                  <a16:creationId xmlns:a16="http://schemas.microsoft.com/office/drawing/2014/main" id="{3CE09844-E2D8-425D-A74E-CB34706AC718}"/>
                </a:ext>
              </a:extLst>
            </p:cNvPr>
            <p:cNvSpPr>
              <a:spLocks/>
            </p:cNvSpPr>
            <p:nvPr/>
          </p:nvSpPr>
          <p:spPr bwMode="auto">
            <a:xfrm>
              <a:off x="4922435" y="3294234"/>
              <a:ext cx="2132673" cy="2414068"/>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a:p>
          </p:txBody>
        </p:sp>
      </p:grpSp>
      <p:grpSp>
        <p:nvGrpSpPr>
          <p:cNvPr id="50" name="Group 49">
            <a:extLst>
              <a:ext uri="{FF2B5EF4-FFF2-40B4-BE49-F238E27FC236}">
                <a16:creationId xmlns:a16="http://schemas.microsoft.com/office/drawing/2014/main" id="{5B0A5641-F597-4B8A-B6BA-29D7BF8ABBC4}"/>
              </a:ext>
            </a:extLst>
          </p:cNvPr>
          <p:cNvGrpSpPr/>
          <p:nvPr/>
        </p:nvGrpSpPr>
        <p:grpSpPr>
          <a:xfrm rot="5400000">
            <a:off x="14146441" y="2457827"/>
            <a:ext cx="3080245" cy="6985951"/>
            <a:chOff x="2789763" y="3294234"/>
            <a:chExt cx="4265345" cy="2414068"/>
          </a:xfrm>
          <a:scene3d>
            <a:camera prst="isometricTopUp">
              <a:rot lat="0" lon="0" rev="0"/>
            </a:camera>
            <a:lightRig rig="threePt" dir="t"/>
          </a:scene3d>
        </p:grpSpPr>
        <p:sp>
          <p:nvSpPr>
            <p:cNvPr id="52" name="Freeform 5">
              <a:extLst>
                <a:ext uri="{FF2B5EF4-FFF2-40B4-BE49-F238E27FC236}">
                  <a16:creationId xmlns:a16="http://schemas.microsoft.com/office/drawing/2014/main" id="{8B77C509-4246-4DCA-A9FF-F47C9634DA94}"/>
                </a:ext>
              </a:extLst>
            </p:cNvPr>
            <p:cNvSpPr>
              <a:spLocks/>
            </p:cNvSpPr>
            <p:nvPr/>
          </p:nvSpPr>
          <p:spPr bwMode="auto">
            <a:xfrm>
              <a:off x="2789763" y="3294234"/>
              <a:ext cx="4265345" cy="2414068"/>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3">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dirty="0"/>
            </a:p>
          </p:txBody>
        </p:sp>
        <p:sp>
          <p:nvSpPr>
            <p:cNvPr id="53" name="Freeform 6">
              <a:extLst>
                <a:ext uri="{FF2B5EF4-FFF2-40B4-BE49-F238E27FC236}">
                  <a16:creationId xmlns:a16="http://schemas.microsoft.com/office/drawing/2014/main" id="{BFA9AE9B-D3DE-4360-8530-15027EA491C8}"/>
                </a:ext>
              </a:extLst>
            </p:cNvPr>
            <p:cNvSpPr>
              <a:spLocks/>
            </p:cNvSpPr>
            <p:nvPr/>
          </p:nvSpPr>
          <p:spPr bwMode="auto">
            <a:xfrm>
              <a:off x="4922435" y="3294234"/>
              <a:ext cx="2132673" cy="2414068"/>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a:p>
          </p:txBody>
        </p:sp>
      </p:grpSp>
      <p:grpSp>
        <p:nvGrpSpPr>
          <p:cNvPr id="55" name="Group 54">
            <a:extLst>
              <a:ext uri="{FF2B5EF4-FFF2-40B4-BE49-F238E27FC236}">
                <a16:creationId xmlns:a16="http://schemas.microsoft.com/office/drawing/2014/main" id="{E25B3AC6-D8B7-41CE-90CD-255D989D9E76}"/>
              </a:ext>
            </a:extLst>
          </p:cNvPr>
          <p:cNvGrpSpPr/>
          <p:nvPr/>
        </p:nvGrpSpPr>
        <p:grpSpPr>
          <a:xfrm rot="5400000">
            <a:off x="15620910" y="-1083701"/>
            <a:ext cx="3080245" cy="9934892"/>
            <a:chOff x="2789763" y="3294234"/>
            <a:chExt cx="4265345" cy="2414069"/>
          </a:xfrm>
          <a:scene3d>
            <a:camera prst="isometricTopUp">
              <a:rot lat="0" lon="0" rev="0"/>
            </a:camera>
            <a:lightRig rig="threePt" dir="t"/>
          </a:scene3d>
        </p:grpSpPr>
        <p:sp>
          <p:nvSpPr>
            <p:cNvPr id="57" name="Freeform 5">
              <a:extLst>
                <a:ext uri="{FF2B5EF4-FFF2-40B4-BE49-F238E27FC236}">
                  <a16:creationId xmlns:a16="http://schemas.microsoft.com/office/drawing/2014/main" id="{242C42D6-5096-4507-93A2-B779647A457F}"/>
                </a:ext>
              </a:extLst>
            </p:cNvPr>
            <p:cNvSpPr>
              <a:spLocks/>
            </p:cNvSpPr>
            <p:nvPr/>
          </p:nvSpPr>
          <p:spPr bwMode="auto">
            <a:xfrm>
              <a:off x="2789763" y="3294235"/>
              <a:ext cx="4265345" cy="2414068"/>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dirty="0"/>
            </a:p>
          </p:txBody>
        </p:sp>
        <p:sp>
          <p:nvSpPr>
            <p:cNvPr id="58" name="Freeform 6">
              <a:extLst>
                <a:ext uri="{FF2B5EF4-FFF2-40B4-BE49-F238E27FC236}">
                  <a16:creationId xmlns:a16="http://schemas.microsoft.com/office/drawing/2014/main" id="{347F13F6-1C61-4A9C-BD57-61C03C813DF6}"/>
                </a:ext>
              </a:extLst>
            </p:cNvPr>
            <p:cNvSpPr>
              <a:spLocks/>
            </p:cNvSpPr>
            <p:nvPr/>
          </p:nvSpPr>
          <p:spPr bwMode="auto">
            <a:xfrm>
              <a:off x="4922435" y="3294234"/>
              <a:ext cx="2132673" cy="2414068"/>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37142" tIns="68571" rIns="137142" bIns="68571" numCol="1" anchor="t" anchorCtr="0" compatLnSpc="1">
              <a:prstTxWarp prst="textNoShape">
                <a:avLst/>
              </a:prstTxWarp>
            </a:bodyPr>
            <a:lstStyle/>
            <a:p>
              <a:endParaRPr lang="en-US" sz="2700" dirty="0"/>
            </a:p>
          </p:txBody>
        </p:sp>
      </p:grpSp>
      <p:sp>
        <p:nvSpPr>
          <p:cNvPr id="60" name="Rectangle 59">
            <a:extLst>
              <a:ext uri="{FF2B5EF4-FFF2-40B4-BE49-F238E27FC236}">
                <a16:creationId xmlns:a16="http://schemas.microsoft.com/office/drawing/2014/main" id="{714E360A-EC85-42AE-BBD3-EF9EEE79042E}"/>
              </a:ext>
            </a:extLst>
          </p:cNvPr>
          <p:cNvSpPr/>
          <p:nvPr/>
        </p:nvSpPr>
        <p:spPr>
          <a:xfrm>
            <a:off x="-1113183" y="2054089"/>
            <a:ext cx="13306771" cy="9660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1B35685B-EA88-484A-A396-30E2698E4886}"/>
              </a:ext>
            </a:extLst>
          </p:cNvPr>
          <p:cNvSpPr txBox="1"/>
          <p:nvPr/>
        </p:nvSpPr>
        <p:spPr>
          <a:xfrm rot="5400000">
            <a:off x="12410224" y="9455476"/>
            <a:ext cx="857927" cy="507831"/>
          </a:xfrm>
          <a:prstGeom prst="rect">
            <a:avLst/>
          </a:prstGeom>
          <a:noFill/>
          <a:scene3d>
            <a:camera prst="isometricTopUp">
              <a:rot lat="0" lon="0" rev="0"/>
            </a:camera>
            <a:lightRig rig="threePt" dir="t"/>
          </a:scene3d>
        </p:spPr>
        <p:txBody>
          <a:bodyPr wrap="none" rtlCol="0">
            <a:spAutoFit/>
          </a:bodyPr>
          <a:lstStyle/>
          <a:p>
            <a:r>
              <a:rPr lang="en-US" sz="2700" b="1" dirty="0">
                <a:solidFill>
                  <a:srgbClr val="FFFFFF"/>
                </a:solidFill>
                <a:latin typeface="+mj-lt"/>
              </a:rPr>
              <a:t>41%</a:t>
            </a:r>
          </a:p>
        </p:txBody>
      </p:sp>
      <p:sp>
        <p:nvSpPr>
          <p:cNvPr id="46" name="TextBox 45">
            <a:extLst>
              <a:ext uri="{FF2B5EF4-FFF2-40B4-BE49-F238E27FC236}">
                <a16:creationId xmlns:a16="http://schemas.microsoft.com/office/drawing/2014/main" id="{9F41BED3-234A-4D72-B1CE-C379D88F4FAD}"/>
              </a:ext>
            </a:extLst>
          </p:cNvPr>
          <p:cNvSpPr txBox="1"/>
          <p:nvPr/>
        </p:nvSpPr>
        <p:spPr>
          <a:xfrm rot="5400000">
            <a:off x="12410224" y="7586844"/>
            <a:ext cx="857927" cy="507831"/>
          </a:xfrm>
          <a:prstGeom prst="rect">
            <a:avLst/>
          </a:prstGeom>
          <a:noFill/>
          <a:scene3d>
            <a:camera prst="isometricTopUp">
              <a:rot lat="0" lon="0" rev="0"/>
            </a:camera>
            <a:lightRig rig="threePt" dir="t"/>
          </a:scene3d>
        </p:spPr>
        <p:txBody>
          <a:bodyPr wrap="none" rtlCol="0">
            <a:spAutoFit/>
          </a:bodyPr>
          <a:lstStyle/>
          <a:p>
            <a:r>
              <a:rPr lang="en-US" sz="2700" b="1" dirty="0">
                <a:solidFill>
                  <a:srgbClr val="FFFFFF"/>
                </a:solidFill>
                <a:latin typeface="+mj-lt"/>
              </a:rPr>
              <a:t>52%</a:t>
            </a:r>
          </a:p>
        </p:txBody>
      </p:sp>
      <p:sp>
        <p:nvSpPr>
          <p:cNvPr id="51" name="TextBox 50">
            <a:extLst>
              <a:ext uri="{FF2B5EF4-FFF2-40B4-BE49-F238E27FC236}">
                <a16:creationId xmlns:a16="http://schemas.microsoft.com/office/drawing/2014/main" id="{FB8555CD-4A63-479D-BD35-6B74414F28AA}"/>
              </a:ext>
            </a:extLst>
          </p:cNvPr>
          <p:cNvSpPr txBox="1"/>
          <p:nvPr/>
        </p:nvSpPr>
        <p:spPr>
          <a:xfrm rot="5400000">
            <a:off x="12410224" y="5689053"/>
            <a:ext cx="857927" cy="507831"/>
          </a:xfrm>
          <a:prstGeom prst="rect">
            <a:avLst/>
          </a:prstGeom>
          <a:noFill/>
          <a:scene3d>
            <a:camera prst="isometricTopUp">
              <a:rot lat="0" lon="0" rev="0"/>
            </a:camera>
            <a:lightRig rig="threePt" dir="t"/>
          </a:scene3d>
        </p:spPr>
        <p:txBody>
          <a:bodyPr wrap="none" rtlCol="0">
            <a:spAutoFit/>
          </a:bodyPr>
          <a:lstStyle/>
          <a:p>
            <a:r>
              <a:rPr lang="en-US" sz="2700" b="1" dirty="0">
                <a:solidFill>
                  <a:srgbClr val="FFFFFF"/>
                </a:solidFill>
                <a:latin typeface="+mj-lt"/>
              </a:rPr>
              <a:t>65%</a:t>
            </a:r>
          </a:p>
        </p:txBody>
      </p:sp>
      <p:sp>
        <p:nvSpPr>
          <p:cNvPr id="56" name="TextBox 55">
            <a:extLst>
              <a:ext uri="{FF2B5EF4-FFF2-40B4-BE49-F238E27FC236}">
                <a16:creationId xmlns:a16="http://schemas.microsoft.com/office/drawing/2014/main" id="{1A7F0231-6A1D-4F51-A567-34C92C345131}"/>
              </a:ext>
            </a:extLst>
          </p:cNvPr>
          <p:cNvSpPr txBox="1"/>
          <p:nvPr/>
        </p:nvSpPr>
        <p:spPr>
          <a:xfrm rot="5400000">
            <a:off x="12410223" y="3569461"/>
            <a:ext cx="857927" cy="507831"/>
          </a:xfrm>
          <a:prstGeom prst="rect">
            <a:avLst/>
          </a:prstGeom>
          <a:noFill/>
          <a:scene3d>
            <a:camera prst="isometricTopUp">
              <a:rot lat="0" lon="0" rev="0"/>
            </a:camera>
            <a:lightRig rig="threePt" dir="t"/>
          </a:scene3d>
        </p:spPr>
        <p:txBody>
          <a:bodyPr wrap="none" rtlCol="0">
            <a:spAutoFit/>
          </a:bodyPr>
          <a:lstStyle/>
          <a:p>
            <a:r>
              <a:rPr lang="en-US" sz="2700" b="1" dirty="0">
                <a:solidFill>
                  <a:srgbClr val="FFFFFF"/>
                </a:solidFill>
                <a:latin typeface="+mj-lt"/>
              </a:rPr>
              <a:t>95%</a:t>
            </a:r>
          </a:p>
        </p:txBody>
      </p:sp>
      <p:cxnSp>
        <p:nvCxnSpPr>
          <p:cNvPr id="5" name="Straight Connector 4">
            <a:extLst>
              <a:ext uri="{FF2B5EF4-FFF2-40B4-BE49-F238E27FC236}">
                <a16:creationId xmlns:a16="http://schemas.microsoft.com/office/drawing/2014/main" id="{8D6821E6-DC21-431C-AC8E-55E70B13720B}"/>
              </a:ext>
            </a:extLst>
          </p:cNvPr>
          <p:cNvCxnSpPr>
            <a:cxnSpLocks/>
          </p:cNvCxnSpPr>
          <p:nvPr/>
        </p:nvCxnSpPr>
        <p:spPr>
          <a:xfrm>
            <a:off x="12193587" y="0"/>
            <a:ext cx="0" cy="1371600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60C3A40-33D9-4C40-869B-E6DF9A9B54E0}"/>
              </a:ext>
            </a:extLst>
          </p:cNvPr>
          <p:cNvSpPr txBox="1"/>
          <p:nvPr/>
        </p:nvSpPr>
        <p:spPr>
          <a:xfrm>
            <a:off x="5900673" y="2917603"/>
            <a:ext cx="5260346" cy="830997"/>
          </a:xfrm>
          <a:prstGeom prst="rect">
            <a:avLst/>
          </a:prstGeom>
          <a:noFill/>
        </p:spPr>
        <p:txBody>
          <a:bodyPr wrap="square" rtlCol="0" anchor="b">
            <a:spAutoFit/>
          </a:bodyPr>
          <a:lstStyle/>
          <a:p>
            <a:pPr algn="r"/>
            <a:r>
              <a:rPr lang="en-US" sz="4800" b="1" dirty="0">
                <a:latin typeface="+mj-lt"/>
              </a:rPr>
              <a:t>Research Online</a:t>
            </a:r>
          </a:p>
        </p:txBody>
      </p:sp>
      <p:grpSp>
        <p:nvGrpSpPr>
          <p:cNvPr id="11" name="Group 10">
            <a:extLst>
              <a:ext uri="{FF2B5EF4-FFF2-40B4-BE49-F238E27FC236}">
                <a16:creationId xmlns:a16="http://schemas.microsoft.com/office/drawing/2014/main" id="{F803BC65-7DE2-42A0-8196-FECB2064DCF2}"/>
              </a:ext>
            </a:extLst>
          </p:cNvPr>
          <p:cNvGrpSpPr/>
          <p:nvPr/>
        </p:nvGrpSpPr>
        <p:grpSpPr>
          <a:xfrm>
            <a:off x="6693234" y="3902489"/>
            <a:ext cx="4467785" cy="0"/>
            <a:chOff x="16620565" y="4448175"/>
            <a:chExt cx="4467785" cy="0"/>
          </a:xfrm>
        </p:grpSpPr>
        <p:cxnSp>
          <p:nvCxnSpPr>
            <p:cNvPr id="12" name="Straight Connector 11">
              <a:extLst>
                <a:ext uri="{FF2B5EF4-FFF2-40B4-BE49-F238E27FC236}">
                  <a16:creationId xmlns:a16="http://schemas.microsoft.com/office/drawing/2014/main" id="{5990046E-2376-421E-857E-A7A61AA7727A}"/>
                </a:ext>
              </a:extLst>
            </p:cNvPr>
            <p:cNvCxnSpPr/>
            <p:nvPr/>
          </p:nvCxnSpPr>
          <p:spPr>
            <a:xfrm>
              <a:off x="16620565" y="4448175"/>
              <a:ext cx="446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276E995-350D-4E17-9039-5AA7A858F857}"/>
                </a:ext>
              </a:extLst>
            </p:cNvPr>
            <p:cNvCxnSpPr>
              <a:cxnSpLocks/>
            </p:cNvCxnSpPr>
            <p:nvPr/>
          </p:nvCxnSpPr>
          <p:spPr>
            <a:xfrm>
              <a:off x="16620565" y="4448175"/>
              <a:ext cx="111498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CF6A673-9108-47C9-9144-C2F8599019CC}"/>
              </a:ext>
            </a:extLst>
          </p:cNvPr>
          <p:cNvSpPr txBox="1"/>
          <p:nvPr/>
        </p:nvSpPr>
        <p:spPr>
          <a:xfrm>
            <a:off x="2743200" y="4056376"/>
            <a:ext cx="8212079" cy="830997"/>
          </a:xfrm>
          <a:prstGeom prst="rect">
            <a:avLst/>
          </a:prstGeom>
          <a:noFill/>
        </p:spPr>
        <p:txBody>
          <a:bodyPr wrap="square" rtlCol="0">
            <a:spAutoFit/>
          </a:bodyPr>
          <a:lstStyle/>
          <a:p>
            <a:pPr algn="r"/>
            <a:r>
              <a:rPr lang="en-US" sz="2400" dirty="0"/>
              <a:t>95% of automotive shoppers start the research phase online, primarily starting with 3</a:t>
            </a:r>
            <a:r>
              <a:rPr lang="en-US" sz="2400" baseline="30000" dirty="0"/>
              <a:t>rd</a:t>
            </a:r>
            <a:r>
              <a:rPr lang="en-US" sz="2400" dirty="0"/>
              <a:t> party websites.</a:t>
            </a:r>
          </a:p>
        </p:txBody>
      </p:sp>
      <p:sp>
        <p:nvSpPr>
          <p:cNvPr id="16" name="TextBox 15">
            <a:extLst>
              <a:ext uri="{FF2B5EF4-FFF2-40B4-BE49-F238E27FC236}">
                <a16:creationId xmlns:a16="http://schemas.microsoft.com/office/drawing/2014/main" id="{066F4717-0981-43AD-8DD0-AFD8E128B16F}"/>
              </a:ext>
            </a:extLst>
          </p:cNvPr>
          <p:cNvSpPr txBox="1"/>
          <p:nvPr/>
        </p:nvSpPr>
        <p:spPr>
          <a:xfrm>
            <a:off x="6693234" y="5124903"/>
            <a:ext cx="4467785" cy="707886"/>
          </a:xfrm>
          <a:prstGeom prst="rect">
            <a:avLst/>
          </a:prstGeom>
          <a:noFill/>
        </p:spPr>
        <p:txBody>
          <a:bodyPr wrap="square" rtlCol="0" anchor="b">
            <a:spAutoFit/>
          </a:bodyPr>
          <a:lstStyle/>
          <a:p>
            <a:pPr algn="r"/>
            <a:r>
              <a:rPr lang="en-US" sz="4000" b="1" dirty="0">
                <a:latin typeface="+mj-lt"/>
              </a:rPr>
              <a:t>Days in Market</a:t>
            </a:r>
          </a:p>
        </p:txBody>
      </p:sp>
      <p:cxnSp>
        <p:nvCxnSpPr>
          <p:cNvPr id="17" name="Straight Connector 16">
            <a:extLst>
              <a:ext uri="{FF2B5EF4-FFF2-40B4-BE49-F238E27FC236}">
                <a16:creationId xmlns:a16="http://schemas.microsoft.com/office/drawing/2014/main" id="{06DF2131-26B0-4434-9204-6725FFD73C1C}"/>
              </a:ext>
            </a:extLst>
          </p:cNvPr>
          <p:cNvCxnSpPr>
            <a:cxnSpLocks/>
          </p:cNvCxnSpPr>
          <p:nvPr/>
        </p:nvCxnSpPr>
        <p:spPr>
          <a:xfrm>
            <a:off x="7520940" y="5986678"/>
            <a:ext cx="364007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1DE0DFD-9809-4F4B-A7C7-E420D440BBA3}"/>
              </a:ext>
            </a:extLst>
          </p:cNvPr>
          <p:cNvSpPr txBox="1"/>
          <p:nvPr/>
        </p:nvSpPr>
        <p:spPr>
          <a:xfrm>
            <a:off x="4343400" y="6140566"/>
            <a:ext cx="6817619" cy="461665"/>
          </a:xfrm>
          <a:prstGeom prst="rect">
            <a:avLst/>
          </a:prstGeom>
          <a:noFill/>
        </p:spPr>
        <p:txBody>
          <a:bodyPr wrap="square" rtlCol="0">
            <a:spAutoFit/>
          </a:bodyPr>
          <a:lstStyle/>
          <a:p>
            <a:pPr algn="r"/>
            <a:r>
              <a:rPr lang="en-US" sz="2400" dirty="0"/>
              <a:t> 65% of them will purchase in less than 3 weeks </a:t>
            </a:r>
          </a:p>
        </p:txBody>
      </p:sp>
      <p:sp>
        <p:nvSpPr>
          <p:cNvPr id="20" name="TextBox 19">
            <a:extLst>
              <a:ext uri="{FF2B5EF4-FFF2-40B4-BE49-F238E27FC236}">
                <a16:creationId xmlns:a16="http://schemas.microsoft.com/office/drawing/2014/main" id="{64A1747C-E190-4145-9A32-5D090AC7AAD2}"/>
              </a:ext>
            </a:extLst>
          </p:cNvPr>
          <p:cNvSpPr txBox="1"/>
          <p:nvPr/>
        </p:nvSpPr>
        <p:spPr>
          <a:xfrm>
            <a:off x="4777742" y="7067620"/>
            <a:ext cx="6383278" cy="646331"/>
          </a:xfrm>
          <a:prstGeom prst="rect">
            <a:avLst/>
          </a:prstGeom>
          <a:noFill/>
        </p:spPr>
        <p:txBody>
          <a:bodyPr wrap="square" rtlCol="0" anchor="b">
            <a:spAutoFit/>
          </a:bodyPr>
          <a:lstStyle/>
          <a:p>
            <a:pPr algn="r"/>
            <a:r>
              <a:rPr lang="en-US" sz="3600" b="1" dirty="0">
                <a:latin typeface="+mj-lt"/>
              </a:rPr>
              <a:t>Buyers Shopping Experience</a:t>
            </a:r>
          </a:p>
        </p:txBody>
      </p:sp>
      <p:cxnSp>
        <p:nvCxnSpPr>
          <p:cNvPr id="21" name="Straight Connector 20">
            <a:extLst>
              <a:ext uri="{FF2B5EF4-FFF2-40B4-BE49-F238E27FC236}">
                <a16:creationId xmlns:a16="http://schemas.microsoft.com/office/drawing/2014/main" id="{8312669C-AF8E-4AE7-BC3F-6C8B9FE99EA2}"/>
              </a:ext>
            </a:extLst>
          </p:cNvPr>
          <p:cNvCxnSpPr>
            <a:cxnSpLocks/>
          </p:cNvCxnSpPr>
          <p:nvPr/>
        </p:nvCxnSpPr>
        <p:spPr>
          <a:xfrm>
            <a:off x="5280660" y="7867840"/>
            <a:ext cx="567461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0FF6DAF-78A3-4685-BB17-D71469339A8D}"/>
              </a:ext>
            </a:extLst>
          </p:cNvPr>
          <p:cNvSpPr txBox="1"/>
          <p:nvPr/>
        </p:nvSpPr>
        <p:spPr>
          <a:xfrm>
            <a:off x="4777742" y="8021728"/>
            <a:ext cx="6383278" cy="830997"/>
          </a:xfrm>
          <a:prstGeom prst="rect">
            <a:avLst/>
          </a:prstGeom>
          <a:noFill/>
        </p:spPr>
        <p:txBody>
          <a:bodyPr wrap="square" rtlCol="0">
            <a:spAutoFit/>
          </a:bodyPr>
          <a:lstStyle/>
          <a:p>
            <a:pPr algn="r"/>
            <a:r>
              <a:rPr lang="en-US" sz="2400" dirty="0"/>
              <a:t> 52% of car shoppers feel anxious or uncomfortable at dealerships</a:t>
            </a:r>
          </a:p>
        </p:txBody>
      </p:sp>
      <p:sp>
        <p:nvSpPr>
          <p:cNvPr id="27" name="TextBox 26">
            <a:extLst>
              <a:ext uri="{FF2B5EF4-FFF2-40B4-BE49-F238E27FC236}">
                <a16:creationId xmlns:a16="http://schemas.microsoft.com/office/drawing/2014/main" id="{E022677D-E9FC-4972-A7A8-84E8AE702722}"/>
              </a:ext>
            </a:extLst>
          </p:cNvPr>
          <p:cNvSpPr txBox="1"/>
          <p:nvPr/>
        </p:nvSpPr>
        <p:spPr>
          <a:xfrm>
            <a:off x="6693234" y="9010338"/>
            <a:ext cx="4467785" cy="584775"/>
          </a:xfrm>
          <a:prstGeom prst="rect">
            <a:avLst/>
          </a:prstGeom>
          <a:noFill/>
        </p:spPr>
        <p:txBody>
          <a:bodyPr wrap="square" rtlCol="0" anchor="b">
            <a:spAutoFit/>
          </a:bodyPr>
          <a:lstStyle/>
          <a:p>
            <a:pPr algn="r"/>
            <a:r>
              <a:rPr lang="en-US" sz="3200" b="1" dirty="0">
                <a:latin typeface="+mj-lt"/>
              </a:rPr>
              <a:t>Dealership Visits</a:t>
            </a:r>
          </a:p>
        </p:txBody>
      </p:sp>
      <p:cxnSp>
        <p:nvCxnSpPr>
          <p:cNvPr id="28" name="Straight Connector 27">
            <a:extLst>
              <a:ext uri="{FF2B5EF4-FFF2-40B4-BE49-F238E27FC236}">
                <a16:creationId xmlns:a16="http://schemas.microsoft.com/office/drawing/2014/main" id="{2987614D-EBF0-458B-A134-962D1C96A179}"/>
              </a:ext>
            </a:extLst>
          </p:cNvPr>
          <p:cNvCxnSpPr>
            <a:cxnSpLocks/>
          </p:cNvCxnSpPr>
          <p:nvPr/>
        </p:nvCxnSpPr>
        <p:spPr>
          <a:xfrm>
            <a:off x="8690173" y="9749002"/>
            <a:ext cx="247084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F3E5EA1-DFA0-43A6-BC56-06260D506D3D}"/>
              </a:ext>
            </a:extLst>
          </p:cNvPr>
          <p:cNvSpPr txBox="1"/>
          <p:nvPr/>
        </p:nvSpPr>
        <p:spPr>
          <a:xfrm>
            <a:off x="6693234" y="9902890"/>
            <a:ext cx="4467786" cy="830997"/>
          </a:xfrm>
          <a:prstGeom prst="rect">
            <a:avLst/>
          </a:prstGeom>
          <a:noFill/>
        </p:spPr>
        <p:txBody>
          <a:bodyPr wrap="square" rtlCol="0">
            <a:spAutoFit/>
          </a:bodyPr>
          <a:lstStyle/>
          <a:p>
            <a:pPr algn="r"/>
            <a:r>
              <a:rPr lang="en-US" sz="2400" dirty="0"/>
              <a:t>41% of car buyers only visit one dealership</a:t>
            </a:r>
          </a:p>
        </p:txBody>
      </p:sp>
      <p:sp>
        <p:nvSpPr>
          <p:cNvPr id="35" name="Oval 34">
            <a:extLst>
              <a:ext uri="{FF2B5EF4-FFF2-40B4-BE49-F238E27FC236}">
                <a16:creationId xmlns:a16="http://schemas.microsoft.com/office/drawing/2014/main" id="{64408303-51B7-4080-9F38-BF16E47292DE}"/>
              </a:ext>
            </a:extLst>
          </p:cNvPr>
          <p:cNvSpPr/>
          <p:nvPr/>
        </p:nvSpPr>
        <p:spPr>
          <a:xfrm>
            <a:off x="11999063" y="3707962"/>
            <a:ext cx="389051" cy="389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01014BD-B39B-4291-B4DF-96D330E74DF9}"/>
              </a:ext>
            </a:extLst>
          </p:cNvPr>
          <p:cNvSpPr/>
          <p:nvPr/>
        </p:nvSpPr>
        <p:spPr>
          <a:xfrm>
            <a:off x="12032823" y="5825911"/>
            <a:ext cx="321530" cy="3215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CD5E56-E923-42E3-B956-66DD3E2DC8DE}"/>
              </a:ext>
            </a:extLst>
          </p:cNvPr>
          <p:cNvSpPr/>
          <p:nvPr/>
        </p:nvSpPr>
        <p:spPr>
          <a:xfrm>
            <a:off x="12060725" y="7743476"/>
            <a:ext cx="265727" cy="2657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55F87B4-7940-4554-833C-EEB55AC42CFB}"/>
              </a:ext>
            </a:extLst>
          </p:cNvPr>
          <p:cNvSpPr/>
          <p:nvPr/>
        </p:nvSpPr>
        <p:spPr>
          <a:xfrm>
            <a:off x="12083784" y="9650849"/>
            <a:ext cx="219609" cy="219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909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22" presetClass="entr" presetSubtype="8" fill="hold" nodeType="withEffect">
                                  <p:stCondLst>
                                    <p:cond delay="1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300"/>
                                        <p:tgtEl>
                                          <p:spTgt spid="15"/>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300"/>
                                        <p:tgtEl>
                                          <p:spTgt spid="16"/>
                                        </p:tgtEl>
                                      </p:cBhvr>
                                    </p:animEffect>
                                  </p:childTnLst>
                                </p:cTn>
                              </p:par>
                              <p:par>
                                <p:cTn id="17" presetID="22" presetClass="entr" presetSubtype="8" fill="hold" nodeType="withEffect">
                                  <p:stCondLst>
                                    <p:cond delay="2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300"/>
                                        <p:tgtEl>
                                          <p:spTgt spid="19"/>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
                                        <p:tgtEl>
                                          <p:spTgt spid="20"/>
                                        </p:tgtEl>
                                      </p:cBhvr>
                                    </p:animEffect>
                                  </p:childTnLst>
                                </p:cTn>
                              </p:par>
                              <p:par>
                                <p:cTn id="26" presetID="22" presetClass="entr" presetSubtype="8" fill="hold" nodeType="withEffect">
                                  <p:stCondLst>
                                    <p:cond delay="30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
                                        <p:tgtEl>
                                          <p:spTgt spid="23"/>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300"/>
                                        <p:tgtEl>
                                          <p:spTgt spid="27"/>
                                        </p:tgtEl>
                                      </p:cBhvr>
                                    </p:animEffect>
                                  </p:childTnLst>
                                </p:cTn>
                              </p:par>
                              <p:par>
                                <p:cTn id="35" presetID="22" presetClass="entr" presetSubtype="8" fill="hold" nodeType="withEffect">
                                  <p:stCondLst>
                                    <p:cond delay="30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300"/>
                                        <p:tgtEl>
                                          <p:spTgt spid="30"/>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360"/>
                                          </p:val>
                                        </p:tav>
                                        <p:tav tm="100000">
                                          <p:val>
                                            <p:fltVal val="0"/>
                                          </p:val>
                                        </p:tav>
                                      </p:tavLst>
                                    </p:anim>
                                    <p:animEffect transition="in" filter="fade">
                                      <p:cBhvr>
                                        <p:cTn id="46" dur="500"/>
                                        <p:tgtEl>
                                          <p:spTgt spid="35"/>
                                        </p:tgtEl>
                                      </p:cBhvr>
                                    </p:animEffect>
                                  </p:childTnLst>
                                </p:cTn>
                              </p:par>
                              <p:par>
                                <p:cTn id="47" presetID="49" presetClass="entr" presetSubtype="0" decel="100000" fill="hold" grpId="0" nodeType="withEffect">
                                  <p:stCondLst>
                                    <p:cond delay="20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 calcmode="lin" valueType="num">
                                      <p:cBhvr>
                                        <p:cTn id="51" dur="500" fill="hold"/>
                                        <p:tgtEl>
                                          <p:spTgt spid="36"/>
                                        </p:tgtEl>
                                        <p:attrNameLst>
                                          <p:attrName>style.rotation</p:attrName>
                                        </p:attrNameLst>
                                      </p:cBhvr>
                                      <p:tavLst>
                                        <p:tav tm="0">
                                          <p:val>
                                            <p:fltVal val="360"/>
                                          </p:val>
                                        </p:tav>
                                        <p:tav tm="100000">
                                          <p:val>
                                            <p:fltVal val="0"/>
                                          </p:val>
                                        </p:tav>
                                      </p:tavLst>
                                    </p:anim>
                                    <p:animEffect transition="in" filter="fade">
                                      <p:cBhvr>
                                        <p:cTn id="52" dur="500"/>
                                        <p:tgtEl>
                                          <p:spTgt spid="36"/>
                                        </p:tgtEl>
                                      </p:cBhvr>
                                    </p:animEffect>
                                  </p:childTnLst>
                                </p:cTn>
                              </p:par>
                              <p:par>
                                <p:cTn id="53" presetID="49" presetClass="entr" presetSubtype="0" decel="100000" fill="hold" grpId="0" nodeType="withEffect">
                                  <p:stCondLst>
                                    <p:cond delay="40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 calcmode="lin" valueType="num">
                                      <p:cBhvr>
                                        <p:cTn id="57" dur="500" fill="hold"/>
                                        <p:tgtEl>
                                          <p:spTgt spid="37"/>
                                        </p:tgtEl>
                                        <p:attrNameLst>
                                          <p:attrName>style.rotation</p:attrName>
                                        </p:attrNameLst>
                                      </p:cBhvr>
                                      <p:tavLst>
                                        <p:tav tm="0">
                                          <p:val>
                                            <p:fltVal val="360"/>
                                          </p:val>
                                        </p:tav>
                                        <p:tav tm="100000">
                                          <p:val>
                                            <p:fltVal val="0"/>
                                          </p:val>
                                        </p:tav>
                                      </p:tavLst>
                                    </p:anim>
                                    <p:animEffect transition="in" filter="fade">
                                      <p:cBhvr>
                                        <p:cTn id="58" dur="500"/>
                                        <p:tgtEl>
                                          <p:spTgt spid="37"/>
                                        </p:tgtEl>
                                      </p:cBhvr>
                                    </p:animEffect>
                                  </p:childTnLst>
                                </p:cTn>
                              </p:par>
                              <p:par>
                                <p:cTn id="59" presetID="49" presetClass="entr" presetSubtype="0" decel="100000" fill="hold" grpId="0" nodeType="withEffect">
                                  <p:stCondLst>
                                    <p:cond delay="60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style.rotation</p:attrName>
                                        </p:attrNameLst>
                                      </p:cBhvr>
                                      <p:tavLst>
                                        <p:tav tm="0">
                                          <p:val>
                                            <p:fltVal val="360"/>
                                          </p:val>
                                        </p:tav>
                                        <p:tav tm="100000">
                                          <p:val>
                                            <p:fltVal val="0"/>
                                          </p:val>
                                        </p:tav>
                                      </p:tavLst>
                                    </p:anim>
                                    <p:animEffect transition="in" filter="fade">
                                      <p:cBhvr>
                                        <p:cTn id="64" dur="500"/>
                                        <p:tgtEl>
                                          <p:spTgt spid="38"/>
                                        </p:tgtEl>
                                      </p:cBhvr>
                                    </p:animEffect>
                                  </p:childTnLst>
                                </p:cTn>
                              </p:par>
                              <p:par>
                                <p:cTn id="65" presetID="2" presetClass="entr" presetSubtype="8" decel="10000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1500" fill="hold"/>
                                        <p:tgtEl>
                                          <p:spTgt spid="55"/>
                                        </p:tgtEl>
                                        <p:attrNameLst>
                                          <p:attrName>ppt_x</p:attrName>
                                        </p:attrNameLst>
                                      </p:cBhvr>
                                      <p:tavLst>
                                        <p:tav tm="0">
                                          <p:val>
                                            <p:strVal val="0-#ppt_w/2"/>
                                          </p:val>
                                        </p:tav>
                                        <p:tav tm="100000">
                                          <p:val>
                                            <p:strVal val="#ppt_x"/>
                                          </p:val>
                                        </p:tav>
                                      </p:tavLst>
                                    </p:anim>
                                    <p:anim calcmode="lin" valueType="num">
                                      <p:cBhvr additive="base">
                                        <p:cTn id="68" dur="1500" fill="hold"/>
                                        <p:tgtEl>
                                          <p:spTgt spid="55"/>
                                        </p:tgtEl>
                                        <p:attrNameLst>
                                          <p:attrName>ppt_y</p:attrName>
                                        </p:attrNameLst>
                                      </p:cBhvr>
                                      <p:tavLst>
                                        <p:tav tm="0">
                                          <p:val>
                                            <p:strVal val="#ppt_y"/>
                                          </p:val>
                                        </p:tav>
                                        <p:tav tm="100000">
                                          <p:val>
                                            <p:strVal val="#ppt_y"/>
                                          </p:val>
                                        </p:tav>
                                      </p:tavLst>
                                    </p:anim>
                                  </p:childTnLst>
                                </p:cTn>
                              </p:par>
                              <p:par>
                                <p:cTn id="69" presetID="2" presetClass="entr" presetSubtype="8" decel="100000" fill="hold" nodeType="withEffect">
                                  <p:stCondLst>
                                    <p:cond delay="2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1500" fill="hold"/>
                                        <p:tgtEl>
                                          <p:spTgt spid="50"/>
                                        </p:tgtEl>
                                        <p:attrNameLst>
                                          <p:attrName>ppt_x</p:attrName>
                                        </p:attrNameLst>
                                      </p:cBhvr>
                                      <p:tavLst>
                                        <p:tav tm="0">
                                          <p:val>
                                            <p:strVal val="0-#ppt_w/2"/>
                                          </p:val>
                                        </p:tav>
                                        <p:tav tm="100000">
                                          <p:val>
                                            <p:strVal val="#ppt_x"/>
                                          </p:val>
                                        </p:tav>
                                      </p:tavLst>
                                    </p:anim>
                                    <p:anim calcmode="lin" valueType="num">
                                      <p:cBhvr additive="base">
                                        <p:cTn id="72" dur="1500" fill="hold"/>
                                        <p:tgtEl>
                                          <p:spTgt spid="50"/>
                                        </p:tgtEl>
                                        <p:attrNameLst>
                                          <p:attrName>ppt_y</p:attrName>
                                        </p:attrNameLst>
                                      </p:cBhvr>
                                      <p:tavLst>
                                        <p:tav tm="0">
                                          <p:val>
                                            <p:strVal val="#ppt_y"/>
                                          </p:val>
                                        </p:tav>
                                        <p:tav tm="100000">
                                          <p:val>
                                            <p:strVal val="#ppt_y"/>
                                          </p:val>
                                        </p:tav>
                                      </p:tavLst>
                                    </p:anim>
                                  </p:childTnLst>
                                </p:cTn>
                              </p:par>
                              <p:par>
                                <p:cTn id="73" presetID="2" presetClass="entr" presetSubtype="8" decel="100000" fill="hold" nodeType="withEffect">
                                  <p:stCondLst>
                                    <p:cond delay="40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1500" fill="hold"/>
                                        <p:tgtEl>
                                          <p:spTgt spid="45"/>
                                        </p:tgtEl>
                                        <p:attrNameLst>
                                          <p:attrName>ppt_x</p:attrName>
                                        </p:attrNameLst>
                                      </p:cBhvr>
                                      <p:tavLst>
                                        <p:tav tm="0">
                                          <p:val>
                                            <p:strVal val="0-#ppt_w/2"/>
                                          </p:val>
                                        </p:tav>
                                        <p:tav tm="100000">
                                          <p:val>
                                            <p:strVal val="#ppt_x"/>
                                          </p:val>
                                        </p:tav>
                                      </p:tavLst>
                                    </p:anim>
                                    <p:anim calcmode="lin" valueType="num">
                                      <p:cBhvr additive="base">
                                        <p:cTn id="76" dur="1500" fill="hold"/>
                                        <p:tgtEl>
                                          <p:spTgt spid="45"/>
                                        </p:tgtEl>
                                        <p:attrNameLst>
                                          <p:attrName>ppt_y</p:attrName>
                                        </p:attrNameLst>
                                      </p:cBhvr>
                                      <p:tavLst>
                                        <p:tav tm="0">
                                          <p:val>
                                            <p:strVal val="#ppt_y"/>
                                          </p:val>
                                        </p:tav>
                                        <p:tav tm="100000">
                                          <p:val>
                                            <p:strVal val="#ppt_y"/>
                                          </p:val>
                                        </p:tav>
                                      </p:tavLst>
                                    </p:anim>
                                  </p:childTnLst>
                                </p:cTn>
                              </p:par>
                              <p:par>
                                <p:cTn id="77" presetID="2" presetClass="entr" presetSubtype="8" decel="100000" fill="hold" nodeType="withEffect">
                                  <p:stCondLst>
                                    <p:cond delay="6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500" fill="hold"/>
                                        <p:tgtEl>
                                          <p:spTgt spid="40"/>
                                        </p:tgtEl>
                                        <p:attrNameLst>
                                          <p:attrName>ppt_x</p:attrName>
                                        </p:attrNameLst>
                                      </p:cBhvr>
                                      <p:tavLst>
                                        <p:tav tm="0">
                                          <p:val>
                                            <p:strVal val="0-#ppt_w/2"/>
                                          </p:val>
                                        </p:tav>
                                        <p:tav tm="100000">
                                          <p:val>
                                            <p:strVal val="#ppt_x"/>
                                          </p:val>
                                        </p:tav>
                                      </p:tavLst>
                                    </p:anim>
                                    <p:anim calcmode="lin" valueType="num">
                                      <p:cBhvr additive="base">
                                        <p:cTn id="80" dur="1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9" grpId="0"/>
      <p:bldP spid="20" grpId="0"/>
      <p:bldP spid="23" grpId="0"/>
      <p:bldP spid="27" grpId="0"/>
      <p:bldP spid="30" grpId="0"/>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43B76F-1091-40EF-B59E-E63E54C63469}"/>
              </a:ext>
            </a:extLst>
          </p:cNvPr>
          <p:cNvSpPr/>
          <p:nvPr/>
        </p:nvSpPr>
        <p:spPr>
          <a:xfrm>
            <a:off x="12193587" y="1371600"/>
            <a:ext cx="10629900" cy="110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339E10-DB5D-40AD-BF10-1DB0429825DC}"/>
              </a:ext>
            </a:extLst>
          </p:cNvPr>
          <p:cNvSpPr txBox="1"/>
          <p:nvPr/>
        </p:nvSpPr>
        <p:spPr>
          <a:xfrm>
            <a:off x="13919491" y="6571099"/>
            <a:ext cx="7831237" cy="4708981"/>
          </a:xfrm>
          <a:prstGeom prst="rect">
            <a:avLst/>
          </a:prstGeom>
          <a:noFill/>
        </p:spPr>
        <p:txBody>
          <a:bodyPr wrap="square" rtlCol="0">
            <a:spAutoFit/>
          </a:bodyPr>
          <a:lstStyle/>
          <a:p>
            <a:r>
              <a:rPr lang="en-US" sz="6000" b="1" dirty="0">
                <a:solidFill>
                  <a:srgbClr val="FFFFFF"/>
                </a:solidFill>
                <a:latin typeface="+mj-lt"/>
              </a:rPr>
              <a:t>Customer Experience is overtaking price and product as the key brand differentiator</a:t>
            </a:r>
          </a:p>
        </p:txBody>
      </p:sp>
      <p:sp>
        <p:nvSpPr>
          <p:cNvPr id="10" name="TextBox 9">
            <a:extLst>
              <a:ext uri="{FF2B5EF4-FFF2-40B4-BE49-F238E27FC236}">
                <a16:creationId xmlns:a16="http://schemas.microsoft.com/office/drawing/2014/main" id="{3CC4ED39-D099-41CC-B4C0-574206B35785}"/>
              </a:ext>
            </a:extLst>
          </p:cNvPr>
          <p:cNvSpPr txBox="1"/>
          <p:nvPr/>
        </p:nvSpPr>
        <p:spPr>
          <a:xfrm>
            <a:off x="13919491" y="3171822"/>
            <a:ext cx="8888588" cy="2554545"/>
          </a:xfrm>
          <a:prstGeom prst="rect">
            <a:avLst/>
          </a:prstGeom>
          <a:noFill/>
        </p:spPr>
        <p:txBody>
          <a:bodyPr wrap="square" rtlCol="0" anchor="ctr">
            <a:spAutoFit/>
          </a:bodyPr>
          <a:lstStyle/>
          <a:p>
            <a:r>
              <a:rPr lang="en-US" sz="8000" b="1" dirty="0">
                <a:solidFill>
                  <a:srgbClr val="FFFFFF"/>
                </a:solidFill>
                <a:latin typeface="+mj-lt"/>
              </a:rPr>
              <a:t>Create a seamless journey</a:t>
            </a:r>
          </a:p>
        </p:txBody>
      </p:sp>
      <p:cxnSp>
        <p:nvCxnSpPr>
          <p:cNvPr id="13" name="Straight Connector 12">
            <a:extLst>
              <a:ext uri="{FF2B5EF4-FFF2-40B4-BE49-F238E27FC236}">
                <a16:creationId xmlns:a16="http://schemas.microsoft.com/office/drawing/2014/main" id="{69BF2BBB-0CF3-44D6-92CB-892E8D092A86}"/>
              </a:ext>
            </a:extLst>
          </p:cNvPr>
          <p:cNvCxnSpPr>
            <a:cxnSpLocks/>
          </p:cNvCxnSpPr>
          <p:nvPr/>
        </p:nvCxnSpPr>
        <p:spPr>
          <a:xfrm>
            <a:off x="13564929" y="6277383"/>
            <a:ext cx="1537855" cy="0"/>
          </a:xfrm>
          <a:prstGeom prst="line">
            <a:avLst/>
          </a:prstGeom>
          <a:ln w="1905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EF33EB58-9FB6-482F-8F65-FF3A93E73AD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250" r="11250"/>
          <a:stretch/>
        </p:blipFill>
        <p:spPr>
          <a:xfrm>
            <a:off x="1563686" y="0"/>
            <a:ext cx="10629901" cy="13716000"/>
          </a:xfrm>
        </p:spPr>
      </p:pic>
      <p:sp>
        <p:nvSpPr>
          <p:cNvPr id="21" name="Rectangle 20">
            <a:extLst>
              <a:ext uri="{FF2B5EF4-FFF2-40B4-BE49-F238E27FC236}">
                <a16:creationId xmlns:a16="http://schemas.microsoft.com/office/drawing/2014/main" id="{4621B60F-7783-40CE-8B20-4A5ADEC75BB9}"/>
              </a:ext>
            </a:extLst>
          </p:cNvPr>
          <p:cNvSpPr/>
          <p:nvPr/>
        </p:nvSpPr>
        <p:spPr>
          <a:xfrm>
            <a:off x="12193588" y="13716002"/>
            <a:ext cx="10629901" cy="13715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8152CDE8-5E91-4380-9E36-E0071E104188}"/>
              </a:ext>
            </a:extLst>
          </p:cNvPr>
          <p:cNvCxnSpPr>
            <a:cxnSpLocks/>
          </p:cNvCxnSpPr>
          <p:nvPr/>
        </p:nvCxnSpPr>
        <p:spPr>
          <a:xfrm>
            <a:off x="12193587" y="0"/>
            <a:ext cx="0" cy="1371600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D6B57B7-506F-433A-B047-2F14F33AF315}"/>
              </a:ext>
            </a:extLst>
          </p:cNvPr>
          <p:cNvSpPr/>
          <p:nvPr/>
        </p:nvSpPr>
        <p:spPr>
          <a:xfrm>
            <a:off x="11934675" y="6599087"/>
            <a:ext cx="517827" cy="517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107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750" fill="hold"/>
                                        <p:tgtEl>
                                          <p:spTgt spid="21"/>
                                        </p:tgtEl>
                                        <p:attrNameLst>
                                          <p:attrName>ppt_x</p:attrName>
                                        </p:attrNameLst>
                                      </p:cBhvr>
                                      <p:tavLst>
                                        <p:tav tm="0">
                                          <p:val>
                                            <p:strVal val="#ppt_x"/>
                                          </p:val>
                                        </p:tav>
                                        <p:tav tm="100000">
                                          <p:val>
                                            <p:strVal val="#ppt_x"/>
                                          </p:val>
                                        </p:tav>
                                      </p:tavLst>
                                    </p:anim>
                                    <p:anim calcmode="lin" valueType="num">
                                      <p:cBhvr additive="base">
                                        <p:cTn id="8" dur="2750" fill="hold"/>
                                        <p:tgtEl>
                                          <p:spTgt spid="21"/>
                                        </p:tgtEl>
                                        <p:attrNameLst>
                                          <p:attrName>ppt_y</p:attrName>
                                        </p:attrNameLst>
                                      </p:cBhvr>
                                      <p:tavLst>
                                        <p:tav tm="0">
                                          <p:val>
                                            <p:strVal val="0-#ppt_h/2"/>
                                          </p:val>
                                        </p:tav>
                                        <p:tav tm="100000">
                                          <p:val>
                                            <p:strVal val="#ppt_y"/>
                                          </p:val>
                                        </p:tav>
                                      </p:tavLst>
                                    </p:anim>
                                  </p:childTnLst>
                                </p:cTn>
                              </p:par>
                              <p:par>
                                <p:cTn id="9" presetID="1" presetClass="entr" presetSubtype="0" fill="hold" grpId="1" nodeType="withEffect">
                                  <p:stCondLst>
                                    <p:cond delay="1300"/>
                                  </p:stCondLst>
                                  <p:childTnLst>
                                    <p:set>
                                      <p:cBhvr>
                                        <p:cTn id="10" dur="1" fill="hold">
                                          <p:stCondLst>
                                            <p:cond delay="0"/>
                                          </p:stCondLst>
                                        </p:cTn>
                                        <p:tgtEl>
                                          <p:spTgt spid="5"/>
                                        </p:tgtEl>
                                        <p:attrNameLst>
                                          <p:attrName>style.visibility</p:attrName>
                                        </p:attrNameLst>
                                      </p:cBhvr>
                                      <p:to>
                                        <p:strVal val="visible"/>
                                      </p:to>
                                    </p:set>
                                  </p:childTnLst>
                                </p:cTn>
                              </p:par>
                              <p:par>
                                <p:cTn id="11" presetID="35" presetClass="path" presetSubtype="0" decel="100000" fill="hold" grpId="0" nodeType="withEffect">
                                  <p:stCondLst>
                                    <p:cond delay="1300"/>
                                  </p:stCondLst>
                                  <p:childTnLst>
                                    <p:animMotion origin="layout" path="M -3.72347E-7 2.22222E-6 L 0.43588 2.22222E-6 " pathEditMode="relative" rAng="0" ptsTypes="AA">
                                      <p:cBhvr>
                                        <p:cTn id="12" dur="2000" spd="-100000" fill="hold"/>
                                        <p:tgtEl>
                                          <p:spTgt spid="5"/>
                                        </p:tgtEl>
                                        <p:attrNameLst>
                                          <p:attrName>ppt_x</p:attrName>
                                          <p:attrName>ppt_y</p:attrName>
                                        </p:attrNameLst>
                                      </p:cBhvr>
                                      <p:rCtr x="21794" y="0"/>
                                    </p:animMotion>
                                  </p:childTnLst>
                                </p:cTn>
                              </p:par>
                              <p:par>
                                <p:cTn id="13" presetID="2" presetClass="entr" presetSubtype="2" decel="100000" fill="hold" grpId="0" nodeType="withEffect">
                                  <p:stCondLst>
                                    <p:cond delay="1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250" fill="hold"/>
                                        <p:tgtEl>
                                          <p:spTgt spid="10"/>
                                        </p:tgtEl>
                                        <p:attrNameLst>
                                          <p:attrName>ppt_x</p:attrName>
                                        </p:attrNameLst>
                                      </p:cBhvr>
                                      <p:tavLst>
                                        <p:tav tm="0">
                                          <p:val>
                                            <p:strVal val="1+#ppt_w/2"/>
                                          </p:val>
                                        </p:tav>
                                        <p:tav tm="100000">
                                          <p:val>
                                            <p:strVal val="#ppt_x"/>
                                          </p:val>
                                        </p:tav>
                                      </p:tavLst>
                                    </p:anim>
                                    <p:anim calcmode="lin" valueType="num">
                                      <p:cBhvr additive="base">
                                        <p:cTn id="16" dur="2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50" fill="hold"/>
                                        <p:tgtEl>
                                          <p:spTgt spid="13"/>
                                        </p:tgtEl>
                                        <p:attrNameLst>
                                          <p:attrName>ppt_x</p:attrName>
                                        </p:attrNameLst>
                                      </p:cBhvr>
                                      <p:tavLst>
                                        <p:tav tm="0">
                                          <p:val>
                                            <p:strVal val="1+#ppt_w/2"/>
                                          </p:val>
                                        </p:tav>
                                        <p:tav tm="100000">
                                          <p:val>
                                            <p:strVal val="#ppt_x"/>
                                          </p:val>
                                        </p:tav>
                                      </p:tavLst>
                                    </p:anim>
                                    <p:anim calcmode="lin" valueType="num">
                                      <p:cBhvr additive="base">
                                        <p:cTn id="20" dur="2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6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250" fill="hold"/>
                                        <p:tgtEl>
                                          <p:spTgt spid="9"/>
                                        </p:tgtEl>
                                        <p:attrNameLst>
                                          <p:attrName>ppt_x</p:attrName>
                                        </p:attrNameLst>
                                      </p:cBhvr>
                                      <p:tavLst>
                                        <p:tav tm="0">
                                          <p:val>
                                            <p:strVal val="1+#ppt_w/2"/>
                                          </p:val>
                                        </p:tav>
                                        <p:tav tm="100000">
                                          <p:val>
                                            <p:strVal val="#ppt_x"/>
                                          </p:val>
                                        </p:tav>
                                      </p:tavLst>
                                    </p:anim>
                                    <p:anim calcmode="lin" valueType="num">
                                      <p:cBhvr additive="base">
                                        <p:cTn id="24" dur="22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1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5F1488-38D5-4600-8437-0CD384AF8CF2}"/>
              </a:ext>
            </a:extLst>
          </p:cNvPr>
          <p:cNvSpPr/>
          <p:nvPr/>
        </p:nvSpPr>
        <p:spPr>
          <a:xfrm>
            <a:off x="1563688" y="1295400"/>
            <a:ext cx="21259800" cy="1104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6" name="Freeform 36">
            <a:extLst>
              <a:ext uri="{FF2B5EF4-FFF2-40B4-BE49-F238E27FC236}">
                <a16:creationId xmlns:a16="http://schemas.microsoft.com/office/drawing/2014/main" id="{2BE2BFAB-C278-4BD6-9F17-BA3816C7B76E}"/>
              </a:ext>
            </a:extLst>
          </p:cNvPr>
          <p:cNvSpPr>
            <a:spLocks noEditPoints="1"/>
          </p:cNvSpPr>
          <p:nvPr/>
        </p:nvSpPr>
        <p:spPr bwMode="auto">
          <a:xfrm>
            <a:off x="3235581" y="3419633"/>
            <a:ext cx="6873240" cy="6876733"/>
          </a:xfrm>
          <a:custGeom>
            <a:avLst/>
            <a:gdLst>
              <a:gd name="T0" fmla="*/ 1028 w 1966"/>
              <a:gd name="T1" fmla="*/ 1939 h 1966"/>
              <a:gd name="T2" fmla="*/ 1029 w 1966"/>
              <a:gd name="T3" fmla="*/ 1964 h 1966"/>
              <a:gd name="T4" fmla="*/ 830 w 1966"/>
              <a:gd name="T5" fmla="*/ 1939 h 1966"/>
              <a:gd name="T6" fmla="*/ 485 w 1966"/>
              <a:gd name="T7" fmla="*/ 1808 h 1966"/>
              <a:gd name="T8" fmla="*/ 787 w 1966"/>
              <a:gd name="T9" fmla="*/ 1921 h 1966"/>
              <a:gd name="T10" fmla="*/ 1216 w 1966"/>
              <a:gd name="T11" fmla="*/ 1934 h 1966"/>
              <a:gd name="T12" fmla="*/ 1291 w 1966"/>
              <a:gd name="T13" fmla="*/ 1882 h 1966"/>
              <a:gd name="T14" fmla="*/ 1408 w 1966"/>
              <a:gd name="T15" fmla="*/ 1825 h 1966"/>
              <a:gd name="T16" fmla="*/ 1431 w 1966"/>
              <a:gd name="T17" fmla="*/ 1840 h 1966"/>
              <a:gd name="T18" fmla="*/ 1345 w 1966"/>
              <a:gd name="T19" fmla="*/ 1886 h 1966"/>
              <a:gd name="T20" fmla="*/ 1253 w 1966"/>
              <a:gd name="T21" fmla="*/ 1922 h 1966"/>
              <a:gd name="T22" fmla="*/ 469 w 1966"/>
              <a:gd name="T23" fmla="*/ 1780 h 1966"/>
              <a:gd name="T24" fmla="*/ 373 w 1966"/>
              <a:gd name="T25" fmla="*/ 1714 h 1966"/>
              <a:gd name="T26" fmla="*/ 215 w 1966"/>
              <a:gd name="T27" fmla="*/ 1513 h 1966"/>
              <a:gd name="T28" fmla="*/ 414 w 1966"/>
              <a:gd name="T29" fmla="*/ 1717 h 1966"/>
              <a:gd name="T30" fmla="*/ 1548 w 1966"/>
              <a:gd name="T31" fmla="*/ 1738 h 1966"/>
              <a:gd name="T32" fmla="*/ 1579 w 1966"/>
              <a:gd name="T33" fmla="*/ 1691 h 1966"/>
              <a:gd name="T34" fmla="*/ 1726 w 1966"/>
              <a:gd name="T35" fmla="*/ 1543 h 1966"/>
              <a:gd name="T36" fmla="*/ 169 w 1966"/>
              <a:gd name="T37" fmla="*/ 1496 h 1966"/>
              <a:gd name="T38" fmla="*/ 144 w 1966"/>
              <a:gd name="T39" fmla="*/ 1461 h 1966"/>
              <a:gd name="T40" fmla="*/ 21 w 1966"/>
              <a:gd name="T41" fmla="*/ 1169 h 1966"/>
              <a:gd name="T42" fmla="*/ 159 w 1966"/>
              <a:gd name="T43" fmla="*/ 1437 h 1966"/>
              <a:gd name="T44" fmla="*/ 1833 w 1966"/>
              <a:gd name="T45" fmla="*/ 1393 h 1966"/>
              <a:gd name="T46" fmla="*/ 1858 w 1966"/>
              <a:gd name="T47" fmla="*/ 1374 h 1966"/>
              <a:gd name="T48" fmla="*/ 1962 w 1966"/>
              <a:gd name="T49" fmla="*/ 1064 h 1966"/>
              <a:gd name="T50" fmla="*/ 12 w 1966"/>
              <a:gd name="T51" fmla="*/ 1126 h 1966"/>
              <a:gd name="T52" fmla="*/ 2 w 1966"/>
              <a:gd name="T53" fmla="*/ 938 h 1966"/>
              <a:gd name="T54" fmla="*/ 29 w 1966"/>
              <a:gd name="T55" fmla="*/ 1090 h 1966"/>
              <a:gd name="T56" fmla="*/ 1965 w 1966"/>
              <a:gd name="T57" fmla="*/ 1021 h 1966"/>
              <a:gd name="T58" fmla="*/ 1882 w 1966"/>
              <a:gd name="T59" fmla="*/ 666 h 1966"/>
              <a:gd name="T60" fmla="*/ 1953 w 1966"/>
              <a:gd name="T61" fmla="*/ 990 h 1966"/>
              <a:gd name="T62" fmla="*/ 65 w 1966"/>
              <a:gd name="T63" fmla="*/ 703 h 1966"/>
              <a:gd name="T64" fmla="*/ 215 w 1966"/>
              <a:gd name="T65" fmla="*/ 413 h 1966"/>
              <a:gd name="T66" fmla="*/ 1866 w 1966"/>
              <a:gd name="T67" fmla="*/ 637 h 1966"/>
              <a:gd name="T68" fmla="*/ 1782 w 1966"/>
              <a:gd name="T69" fmla="*/ 492 h 1966"/>
              <a:gd name="T70" fmla="*/ 1691 w 1966"/>
              <a:gd name="T71" fmla="*/ 386 h 1966"/>
              <a:gd name="T72" fmla="*/ 1741 w 1966"/>
              <a:gd name="T73" fmla="*/ 401 h 1966"/>
              <a:gd name="T74" fmla="*/ 1870 w 1966"/>
              <a:gd name="T75" fmla="*/ 588 h 1966"/>
              <a:gd name="T76" fmla="*/ 262 w 1966"/>
              <a:gd name="T77" fmla="*/ 381 h 1966"/>
              <a:gd name="T78" fmla="*/ 413 w 1966"/>
              <a:gd name="T79" fmla="*/ 215 h 1966"/>
              <a:gd name="T80" fmla="*/ 510 w 1966"/>
              <a:gd name="T81" fmla="*/ 141 h 1966"/>
              <a:gd name="T82" fmla="*/ 472 w 1966"/>
              <a:gd name="T83" fmla="*/ 199 h 1966"/>
              <a:gd name="T84" fmla="*/ 283 w 1966"/>
              <a:gd name="T85" fmla="*/ 373 h 1966"/>
              <a:gd name="T86" fmla="*/ 1609 w 1966"/>
              <a:gd name="T87" fmla="*/ 299 h 1966"/>
              <a:gd name="T88" fmla="*/ 1346 w 1966"/>
              <a:gd name="T89" fmla="*/ 104 h 1966"/>
              <a:gd name="T90" fmla="*/ 1618 w 1966"/>
              <a:gd name="T91" fmla="*/ 277 h 1966"/>
              <a:gd name="T92" fmla="*/ 546 w 1966"/>
              <a:gd name="T93" fmla="*/ 118 h 1966"/>
              <a:gd name="T94" fmla="*/ 584 w 1966"/>
              <a:gd name="T95" fmla="*/ 97 h 1966"/>
              <a:gd name="T96" fmla="*/ 890 w 1966"/>
              <a:gd name="T97" fmla="*/ 30 h 1966"/>
              <a:gd name="T98" fmla="*/ 1308 w 1966"/>
              <a:gd name="T99" fmla="*/ 77 h 1966"/>
              <a:gd name="T100" fmla="*/ 1276 w 1966"/>
              <a:gd name="T101" fmla="*/ 78 h 1966"/>
              <a:gd name="T102" fmla="*/ 1167 w 1966"/>
              <a:gd name="T103" fmla="*/ 46 h 1966"/>
              <a:gd name="T104" fmla="*/ 1062 w 1966"/>
              <a:gd name="T105" fmla="*/ 29 h 1966"/>
              <a:gd name="T106" fmla="*/ 1052 w 1966"/>
              <a:gd name="T107" fmla="*/ 2 h 1966"/>
              <a:gd name="T108" fmla="*/ 1124 w 1966"/>
              <a:gd name="T109" fmla="*/ 11 h 1966"/>
              <a:gd name="T110" fmla="*/ 1285 w 1966"/>
              <a:gd name="T111" fmla="*/ 54 h 1966"/>
              <a:gd name="T112" fmla="*/ 943 w 1966"/>
              <a:gd name="T113" fmla="*/ 13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6" h="1966">
                <a:moveTo>
                  <a:pt x="984" y="1966"/>
                </a:moveTo>
                <a:cubicBezTo>
                  <a:pt x="941" y="1966"/>
                  <a:pt x="899" y="1962"/>
                  <a:pt x="858" y="1956"/>
                </a:cubicBezTo>
                <a:cubicBezTo>
                  <a:pt x="858" y="1956"/>
                  <a:pt x="858" y="1956"/>
                  <a:pt x="858" y="1956"/>
                </a:cubicBezTo>
                <a:cubicBezTo>
                  <a:pt x="854" y="1956"/>
                  <a:pt x="851" y="1954"/>
                  <a:pt x="849" y="1951"/>
                </a:cubicBezTo>
                <a:cubicBezTo>
                  <a:pt x="847" y="1949"/>
                  <a:pt x="846" y="1945"/>
                  <a:pt x="847" y="1942"/>
                </a:cubicBezTo>
                <a:cubicBezTo>
                  <a:pt x="848" y="1935"/>
                  <a:pt x="854" y="1930"/>
                  <a:pt x="861" y="1931"/>
                </a:cubicBezTo>
                <a:cubicBezTo>
                  <a:pt x="902" y="1937"/>
                  <a:pt x="943" y="1940"/>
                  <a:pt x="984" y="1940"/>
                </a:cubicBezTo>
                <a:cubicBezTo>
                  <a:pt x="998" y="1940"/>
                  <a:pt x="1013" y="1940"/>
                  <a:pt x="1028" y="1939"/>
                </a:cubicBezTo>
                <a:cubicBezTo>
                  <a:pt x="1028" y="1939"/>
                  <a:pt x="1028" y="1939"/>
                  <a:pt x="1028" y="1939"/>
                </a:cubicBezTo>
                <a:cubicBezTo>
                  <a:pt x="1039" y="1938"/>
                  <a:pt x="1050" y="1938"/>
                  <a:pt x="1061" y="1937"/>
                </a:cubicBezTo>
                <a:cubicBezTo>
                  <a:pt x="1097" y="1933"/>
                  <a:pt x="1133" y="1927"/>
                  <a:pt x="1169" y="1919"/>
                </a:cubicBezTo>
                <a:cubicBezTo>
                  <a:pt x="1175" y="1918"/>
                  <a:pt x="1182" y="1922"/>
                  <a:pt x="1184" y="1929"/>
                </a:cubicBezTo>
                <a:cubicBezTo>
                  <a:pt x="1185" y="1936"/>
                  <a:pt x="1181" y="1943"/>
                  <a:pt x="1174" y="1944"/>
                </a:cubicBezTo>
                <a:cubicBezTo>
                  <a:pt x="1137" y="1953"/>
                  <a:pt x="1100" y="1959"/>
                  <a:pt x="1063" y="1962"/>
                </a:cubicBezTo>
                <a:cubicBezTo>
                  <a:pt x="1052" y="1963"/>
                  <a:pt x="1041" y="1964"/>
                  <a:pt x="1030" y="1964"/>
                </a:cubicBezTo>
                <a:cubicBezTo>
                  <a:pt x="1029" y="1964"/>
                  <a:pt x="1029" y="1964"/>
                  <a:pt x="1029" y="1964"/>
                </a:cubicBezTo>
                <a:cubicBezTo>
                  <a:pt x="1029" y="1964"/>
                  <a:pt x="1029" y="1964"/>
                  <a:pt x="1029" y="1964"/>
                </a:cubicBezTo>
                <a:cubicBezTo>
                  <a:pt x="1014" y="1965"/>
                  <a:pt x="999" y="1966"/>
                  <a:pt x="984" y="1966"/>
                </a:cubicBezTo>
                <a:close/>
                <a:moveTo>
                  <a:pt x="818" y="1949"/>
                </a:moveTo>
                <a:cubicBezTo>
                  <a:pt x="817" y="1949"/>
                  <a:pt x="816" y="1949"/>
                  <a:pt x="815" y="1949"/>
                </a:cubicBezTo>
                <a:cubicBezTo>
                  <a:pt x="812" y="1949"/>
                  <a:pt x="809" y="1947"/>
                  <a:pt x="807" y="1944"/>
                </a:cubicBezTo>
                <a:cubicBezTo>
                  <a:pt x="805" y="1941"/>
                  <a:pt x="804" y="1938"/>
                  <a:pt x="805" y="1934"/>
                </a:cubicBezTo>
                <a:cubicBezTo>
                  <a:pt x="806" y="1927"/>
                  <a:pt x="813" y="1923"/>
                  <a:pt x="820" y="1924"/>
                </a:cubicBezTo>
                <a:cubicBezTo>
                  <a:pt x="827" y="1926"/>
                  <a:pt x="831" y="1932"/>
                  <a:pt x="830" y="1939"/>
                </a:cubicBezTo>
                <a:cubicBezTo>
                  <a:pt x="829" y="1945"/>
                  <a:pt x="824" y="1949"/>
                  <a:pt x="818" y="1949"/>
                </a:cubicBezTo>
                <a:close/>
                <a:moveTo>
                  <a:pt x="776" y="1940"/>
                </a:moveTo>
                <a:cubicBezTo>
                  <a:pt x="775" y="1940"/>
                  <a:pt x="774" y="1940"/>
                  <a:pt x="773" y="1940"/>
                </a:cubicBezTo>
                <a:cubicBezTo>
                  <a:pt x="741" y="1932"/>
                  <a:pt x="710" y="1922"/>
                  <a:pt x="679" y="1910"/>
                </a:cubicBezTo>
                <a:cubicBezTo>
                  <a:pt x="664" y="1905"/>
                  <a:pt x="649" y="1899"/>
                  <a:pt x="635" y="1892"/>
                </a:cubicBezTo>
                <a:cubicBezTo>
                  <a:pt x="589" y="1872"/>
                  <a:pt x="546" y="1849"/>
                  <a:pt x="505" y="1822"/>
                </a:cubicBezTo>
                <a:cubicBezTo>
                  <a:pt x="505" y="1821"/>
                  <a:pt x="505" y="1821"/>
                  <a:pt x="505" y="1821"/>
                </a:cubicBezTo>
                <a:cubicBezTo>
                  <a:pt x="485" y="1808"/>
                  <a:pt x="485" y="1808"/>
                  <a:pt x="485" y="1808"/>
                </a:cubicBezTo>
                <a:cubicBezTo>
                  <a:pt x="479" y="1804"/>
                  <a:pt x="478" y="1796"/>
                  <a:pt x="482" y="1790"/>
                </a:cubicBezTo>
                <a:cubicBezTo>
                  <a:pt x="484" y="1787"/>
                  <a:pt x="488" y="1785"/>
                  <a:pt x="493" y="1785"/>
                </a:cubicBezTo>
                <a:cubicBezTo>
                  <a:pt x="495" y="1785"/>
                  <a:pt x="498" y="1785"/>
                  <a:pt x="500" y="1787"/>
                </a:cubicBezTo>
                <a:cubicBezTo>
                  <a:pt x="520" y="1800"/>
                  <a:pt x="520" y="1800"/>
                  <a:pt x="520" y="1800"/>
                </a:cubicBezTo>
                <a:cubicBezTo>
                  <a:pt x="559" y="1827"/>
                  <a:pt x="601" y="1850"/>
                  <a:pt x="645" y="1869"/>
                </a:cubicBezTo>
                <a:cubicBezTo>
                  <a:pt x="659" y="1875"/>
                  <a:pt x="674" y="1881"/>
                  <a:pt x="688" y="1887"/>
                </a:cubicBezTo>
                <a:cubicBezTo>
                  <a:pt x="718" y="1898"/>
                  <a:pt x="748" y="1907"/>
                  <a:pt x="779" y="1915"/>
                </a:cubicBezTo>
                <a:cubicBezTo>
                  <a:pt x="783" y="1916"/>
                  <a:pt x="785" y="1918"/>
                  <a:pt x="787" y="1921"/>
                </a:cubicBezTo>
                <a:cubicBezTo>
                  <a:pt x="789" y="1924"/>
                  <a:pt x="789" y="1927"/>
                  <a:pt x="789" y="1931"/>
                </a:cubicBezTo>
                <a:cubicBezTo>
                  <a:pt x="787" y="1936"/>
                  <a:pt x="782" y="1940"/>
                  <a:pt x="776" y="1940"/>
                </a:cubicBezTo>
                <a:close/>
                <a:moveTo>
                  <a:pt x="1212" y="1934"/>
                </a:moveTo>
                <a:cubicBezTo>
                  <a:pt x="1207" y="1934"/>
                  <a:pt x="1202" y="1930"/>
                  <a:pt x="1200" y="1925"/>
                </a:cubicBezTo>
                <a:cubicBezTo>
                  <a:pt x="1198" y="1918"/>
                  <a:pt x="1202" y="1911"/>
                  <a:pt x="1209" y="1909"/>
                </a:cubicBezTo>
                <a:cubicBezTo>
                  <a:pt x="1216" y="1907"/>
                  <a:pt x="1223" y="1911"/>
                  <a:pt x="1225" y="1918"/>
                </a:cubicBezTo>
                <a:cubicBezTo>
                  <a:pt x="1227" y="1925"/>
                  <a:pt x="1223" y="1932"/>
                  <a:pt x="1216" y="1934"/>
                </a:cubicBezTo>
                <a:cubicBezTo>
                  <a:pt x="1216" y="1934"/>
                  <a:pt x="1216" y="1934"/>
                  <a:pt x="1216" y="1934"/>
                </a:cubicBezTo>
                <a:cubicBezTo>
                  <a:pt x="1215" y="1934"/>
                  <a:pt x="1214" y="1934"/>
                  <a:pt x="1212" y="1934"/>
                </a:cubicBezTo>
                <a:close/>
                <a:moveTo>
                  <a:pt x="1253" y="1922"/>
                </a:moveTo>
                <a:cubicBezTo>
                  <a:pt x="1248" y="1922"/>
                  <a:pt x="1243" y="1918"/>
                  <a:pt x="1241" y="1913"/>
                </a:cubicBezTo>
                <a:cubicBezTo>
                  <a:pt x="1240" y="1910"/>
                  <a:pt x="1240" y="1906"/>
                  <a:pt x="1242" y="1903"/>
                </a:cubicBezTo>
                <a:cubicBezTo>
                  <a:pt x="1243" y="1900"/>
                  <a:pt x="1246" y="1898"/>
                  <a:pt x="1249" y="1897"/>
                </a:cubicBezTo>
                <a:cubicBezTo>
                  <a:pt x="1260" y="1893"/>
                  <a:pt x="1270" y="1889"/>
                  <a:pt x="1282" y="1885"/>
                </a:cubicBezTo>
                <a:cubicBezTo>
                  <a:pt x="1285" y="1884"/>
                  <a:pt x="1288" y="1883"/>
                  <a:pt x="1291" y="1882"/>
                </a:cubicBezTo>
                <a:cubicBezTo>
                  <a:pt x="1291" y="1882"/>
                  <a:pt x="1291" y="1882"/>
                  <a:pt x="1291" y="1882"/>
                </a:cubicBezTo>
                <a:cubicBezTo>
                  <a:pt x="1297" y="1880"/>
                  <a:pt x="1302" y="1877"/>
                  <a:pt x="1309" y="1874"/>
                </a:cubicBezTo>
                <a:cubicBezTo>
                  <a:pt x="1310" y="1874"/>
                  <a:pt x="1311" y="1873"/>
                  <a:pt x="1312" y="1873"/>
                </a:cubicBezTo>
                <a:cubicBezTo>
                  <a:pt x="1334" y="1863"/>
                  <a:pt x="1334" y="1863"/>
                  <a:pt x="1334" y="1863"/>
                </a:cubicBezTo>
                <a:cubicBezTo>
                  <a:pt x="1348" y="1856"/>
                  <a:pt x="1363" y="1850"/>
                  <a:pt x="1376" y="1842"/>
                </a:cubicBezTo>
                <a:cubicBezTo>
                  <a:pt x="1376" y="1842"/>
                  <a:pt x="1376" y="1842"/>
                  <a:pt x="1376" y="1842"/>
                </a:cubicBezTo>
                <a:cubicBezTo>
                  <a:pt x="1401" y="1829"/>
                  <a:pt x="1401" y="1829"/>
                  <a:pt x="1401" y="1829"/>
                </a:cubicBezTo>
                <a:cubicBezTo>
                  <a:pt x="1401" y="1829"/>
                  <a:pt x="1401" y="1828"/>
                  <a:pt x="1401" y="1828"/>
                </a:cubicBezTo>
                <a:cubicBezTo>
                  <a:pt x="1408" y="1825"/>
                  <a:pt x="1408" y="1825"/>
                  <a:pt x="1408" y="1825"/>
                </a:cubicBezTo>
                <a:cubicBezTo>
                  <a:pt x="1410" y="1823"/>
                  <a:pt x="1412" y="1822"/>
                  <a:pt x="1414" y="1821"/>
                </a:cubicBezTo>
                <a:cubicBezTo>
                  <a:pt x="1415" y="1820"/>
                  <a:pt x="1417" y="1819"/>
                  <a:pt x="1418" y="1819"/>
                </a:cubicBezTo>
                <a:cubicBezTo>
                  <a:pt x="1453" y="1797"/>
                  <a:pt x="1486" y="1773"/>
                  <a:pt x="1518" y="1747"/>
                </a:cubicBezTo>
                <a:cubicBezTo>
                  <a:pt x="1520" y="1745"/>
                  <a:pt x="1523" y="1744"/>
                  <a:pt x="1526" y="1744"/>
                </a:cubicBezTo>
                <a:cubicBezTo>
                  <a:pt x="1530" y="1744"/>
                  <a:pt x="1533" y="1746"/>
                  <a:pt x="1536" y="1749"/>
                </a:cubicBezTo>
                <a:cubicBezTo>
                  <a:pt x="1538" y="1752"/>
                  <a:pt x="1539" y="1755"/>
                  <a:pt x="1538" y="1758"/>
                </a:cubicBezTo>
                <a:cubicBezTo>
                  <a:pt x="1538" y="1762"/>
                  <a:pt x="1537" y="1765"/>
                  <a:pt x="1534" y="1767"/>
                </a:cubicBezTo>
                <a:cubicBezTo>
                  <a:pt x="1501" y="1794"/>
                  <a:pt x="1467" y="1819"/>
                  <a:pt x="1431" y="1840"/>
                </a:cubicBezTo>
                <a:cubicBezTo>
                  <a:pt x="1430" y="1841"/>
                  <a:pt x="1429" y="1842"/>
                  <a:pt x="1428" y="1842"/>
                </a:cubicBezTo>
                <a:cubicBezTo>
                  <a:pt x="1426" y="1844"/>
                  <a:pt x="1423" y="1845"/>
                  <a:pt x="1421" y="1847"/>
                </a:cubicBezTo>
                <a:cubicBezTo>
                  <a:pt x="1414" y="1850"/>
                  <a:pt x="1414" y="1850"/>
                  <a:pt x="1414" y="1850"/>
                </a:cubicBezTo>
                <a:cubicBezTo>
                  <a:pt x="1415" y="1850"/>
                  <a:pt x="1415" y="1850"/>
                  <a:pt x="1415" y="1850"/>
                </a:cubicBezTo>
                <a:cubicBezTo>
                  <a:pt x="1410" y="1853"/>
                  <a:pt x="1410" y="1853"/>
                  <a:pt x="1410" y="1853"/>
                </a:cubicBezTo>
                <a:cubicBezTo>
                  <a:pt x="1389" y="1865"/>
                  <a:pt x="1389" y="1865"/>
                  <a:pt x="1389" y="1865"/>
                </a:cubicBezTo>
                <a:cubicBezTo>
                  <a:pt x="1374" y="1872"/>
                  <a:pt x="1360" y="1879"/>
                  <a:pt x="1345" y="1886"/>
                </a:cubicBezTo>
                <a:cubicBezTo>
                  <a:pt x="1345" y="1886"/>
                  <a:pt x="1345" y="1886"/>
                  <a:pt x="1345" y="1886"/>
                </a:cubicBezTo>
                <a:cubicBezTo>
                  <a:pt x="1322" y="1896"/>
                  <a:pt x="1322" y="1896"/>
                  <a:pt x="1322" y="1896"/>
                </a:cubicBezTo>
                <a:cubicBezTo>
                  <a:pt x="1321" y="1897"/>
                  <a:pt x="1320" y="1897"/>
                  <a:pt x="1319" y="1898"/>
                </a:cubicBezTo>
                <a:cubicBezTo>
                  <a:pt x="1313" y="1900"/>
                  <a:pt x="1306" y="1903"/>
                  <a:pt x="1300" y="1906"/>
                </a:cubicBezTo>
                <a:cubicBezTo>
                  <a:pt x="1296" y="1907"/>
                  <a:pt x="1293" y="1908"/>
                  <a:pt x="1290" y="1909"/>
                </a:cubicBezTo>
                <a:cubicBezTo>
                  <a:pt x="1279" y="1913"/>
                  <a:pt x="1268" y="1917"/>
                  <a:pt x="1257" y="1921"/>
                </a:cubicBezTo>
                <a:cubicBezTo>
                  <a:pt x="1257" y="1921"/>
                  <a:pt x="1257" y="1921"/>
                  <a:pt x="1257" y="1921"/>
                </a:cubicBezTo>
                <a:cubicBezTo>
                  <a:pt x="1257" y="1921"/>
                  <a:pt x="1257" y="1921"/>
                  <a:pt x="1257" y="1921"/>
                </a:cubicBezTo>
                <a:cubicBezTo>
                  <a:pt x="1255" y="1922"/>
                  <a:pt x="1254" y="1922"/>
                  <a:pt x="1253" y="1922"/>
                </a:cubicBezTo>
                <a:close/>
                <a:moveTo>
                  <a:pt x="459" y="1785"/>
                </a:moveTo>
                <a:cubicBezTo>
                  <a:pt x="458" y="1785"/>
                  <a:pt x="458" y="1785"/>
                  <a:pt x="458" y="1785"/>
                </a:cubicBezTo>
                <a:cubicBezTo>
                  <a:pt x="456" y="1785"/>
                  <a:pt x="453" y="1784"/>
                  <a:pt x="451" y="1782"/>
                </a:cubicBezTo>
                <a:cubicBezTo>
                  <a:pt x="448" y="1780"/>
                  <a:pt x="446" y="1777"/>
                  <a:pt x="446" y="1773"/>
                </a:cubicBezTo>
                <a:cubicBezTo>
                  <a:pt x="445" y="1770"/>
                  <a:pt x="446" y="1767"/>
                  <a:pt x="448" y="1764"/>
                </a:cubicBezTo>
                <a:cubicBezTo>
                  <a:pt x="451" y="1761"/>
                  <a:pt x="455" y="1759"/>
                  <a:pt x="459" y="1759"/>
                </a:cubicBezTo>
                <a:cubicBezTo>
                  <a:pt x="461" y="1759"/>
                  <a:pt x="464" y="1760"/>
                  <a:pt x="466" y="1762"/>
                </a:cubicBezTo>
                <a:cubicBezTo>
                  <a:pt x="472" y="1766"/>
                  <a:pt x="473" y="1774"/>
                  <a:pt x="469" y="1780"/>
                </a:cubicBezTo>
                <a:cubicBezTo>
                  <a:pt x="466" y="1783"/>
                  <a:pt x="462" y="1785"/>
                  <a:pt x="459" y="1785"/>
                </a:cubicBezTo>
                <a:close/>
                <a:moveTo>
                  <a:pt x="426" y="1758"/>
                </a:moveTo>
                <a:cubicBezTo>
                  <a:pt x="423" y="1758"/>
                  <a:pt x="420" y="1756"/>
                  <a:pt x="418" y="1754"/>
                </a:cubicBezTo>
                <a:cubicBezTo>
                  <a:pt x="409" y="1747"/>
                  <a:pt x="409" y="1747"/>
                  <a:pt x="409" y="1747"/>
                </a:cubicBezTo>
                <a:cubicBezTo>
                  <a:pt x="404" y="1743"/>
                  <a:pt x="400" y="1739"/>
                  <a:pt x="396" y="1736"/>
                </a:cubicBezTo>
                <a:cubicBezTo>
                  <a:pt x="395" y="1734"/>
                  <a:pt x="393" y="1732"/>
                  <a:pt x="391" y="1730"/>
                </a:cubicBezTo>
                <a:cubicBezTo>
                  <a:pt x="391" y="1730"/>
                  <a:pt x="391" y="1730"/>
                  <a:pt x="391" y="1730"/>
                </a:cubicBezTo>
                <a:cubicBezTo>
                  <a:pt x="373" y="1714"/>
                  <a:pt x="373" y="1714"/>
                  <a:pt x="373" y="1714"/>
                </a:cubicBezTo>
                <a:cubicBezTo>
                  <a:pt x="252" y="1592"/>
                  <a:pt x="252" y="1592"/>
                  <a:pt x="252" y="1592"/>
                </a:cubicBezTo>
                <a:cubicBezTo>
                  <a:pt x="227" y="1566"/>
                  <a:pt x="227" y="1566"/>
                  <a:pt x="227" y="1566"/>
                </a:cubicBezTo>
                <a:cubicBezTo>
                  <a:pt x="223" y="1562"/>
                  <a:pt x="219" y="1558"/>
                  <a:pt x="216" y="1553"/>
                </a:cubicBezTo>
                <a:cubicBezTo>
                  <a:pt x="214" y="1552"/>
                  <a:pt x="213" y="1550"/>
                  <a:pt x="211" y="1548"/>
                </a:cubicBezTo>
                <a:cubicBezTo>
                  <a:pt x="196" y="1530"/>
                  <a:pt x="196" y="1530"/>
                  <a:pt x="196" y="1530"/>
                </a:cubicBezTo>
                <a:cubicBezTo>
                  <a:pt x="193" y="1527"/>
                  <a:pt x="192" y="1524"/>
                  <a:pt x="193" y="1521"/>
                </a:cubicBezTo>
                <a:cubicBezTo>
                  <a:pt x="193" y="1517"/>
                  <a:pt x="194" y="1514"/>
                  <a:pt x="197" y="1512"/>
                </a:cubicBezTo>
                <a:cubicBezTo>
                  <a:pt x="202" y="1508"/>
                  <a:pt x="211" y="1508"/>
                  <a:pt x="215" y="1513"/>
                </a:cubicBezTo>
                <a:cubicBezTo>
                  <a:pt x="230" y="1531"/>
                  <a:pt x="230" y="1531"/>
                  <a:pt x="230" y="1531"/>
                </a:cubicBezTo>
                <a:cubicBezTo>
                  <a:pt x="232" y="1533"/>
                  <a:pt x="234" y="1535"/>
                  <a:pt x="235" y="1537"/>
                </a:cubicBezTo>
                <a:cubicBezTo>
                  <a:pt x="239" y="1541"/>
                  <a:pt x="242" y="1545"/>
                  <a:pt x="246" y="1549"/>
                </a:cubicBezTo>
                <a:cubicBezTo>
                  <a:pt x="246" y="1549"/>
                  <a:pt x="246" y="1549"/>
                  <a:pt x="246" y="1549"/>
                </a:cubicBezTo>
                <a:cubicBezTo>
                  <a:pt x="270" y="1575"/>
                  <a:pt x="270" y="1575"/>
                  <a:pt x="270" y="1575"/>
                </a:cubicBezTo>
                <a:cubicBezTo>
                  <a:pt x="391" y="1695"/>
                  <a:pt x="391" y="1695"/>
                  <a:pt x="391" y="1695"/>
                </a:cubicBezTo>
                <a:cubicBezTo>
                  <a:pt x="408" y="1712"/>
                  <a:pt x="408" y="1712"/>
                  <a:pt x="408" y="1712"/>
                </a:cubicBezTo>
                <a:cubicBezTo>
                  <a:pt x="410" y="1714"/>
                  <a:pt x="412" y="1715"/>
                  <a:pt x="414" y="1717"/>
                </a:cubicBezTo>
                <a:cubicBezTo>
                  <a:pt x="418" y="1721"/>
                  <a:pt x="422" y="1725"/>
                  <a:pt x="425" y="1728"/>
                </a:cubicBezTo>
                <a:cubicBezTo>
                  <a:pt x="425" y="1728"/>
                  <a:pt x="425" y="1728"/>
                  <a:pt x="425" y="1728"/>
                </a:cubicBezTo>
                <a:cubicBezTo>
                  <a:pt x="434" y="1735"/>
                  <a:pt x="434" y="1735"/>
                  <a:pt x="434" y="1735"/>
                </a:cubicBezTo>
                <a:cubicBezTo>
                  <a:pt x="437" y="1737"/>
                  <a:pt x="438" y="1740"/>
                  <a:pt x="439" y="1744"/>
                </a:cubicBezTo>
                <a:cubicBezTo>
                  <a:pt x="439" y="1747"/>
                  <a:pt x="438" y="1751"/>
                  <a:pt x="435" y="1753"/>
                </a:cubicBezTo>
                <a:cubicBezTo>
                  <a:pt x="433" y="1756"/>
                  <a:pt x="430" y="1758"/>
                  <a:pt x="426" y="1758"/>
                </a:cubicBezTo>
                <a:close/>
                <a:moveTo>
                  <a:pt x="1558" y="1742"/>
                </a:moveTo>
                <a:cubicBezTo>
                  <a:pt x="1554" y="1742"/>
                  <a:pt x="1551" y="1740"/>
                  <a:pt x="1548" y="1738"/>
                </a:cubicBezTo>
                <a:cubicBezTo>
                  <a:pt x="1544" y="1733"/>
                  <a:pt x="1544" y="1725"/>
                  <a:pt x="1549" y="1720"/>
                </a:cubicBezTo>
                <a:cubicBezTo>
                  <a:pt x="1549" y="1720"/>
                  <a:pt x="1549" y="1720"/>
                  <a:pt x="1549" y="1720"/>
                </a:cubicBezTo>
                <a:cubicBezTo>
                  <a:pt x="1554" y="1715"/>
                  <a:pt x="1563" y="1716"/>
                  <a:pt x="1567" y="1721"/>
                </a:cubicBezTo>
                <a:cubicBezTo>
                  <a:pt x="1572" y="1726"/>
                  <a:pt x="1572" y="1734"/>
                  <a:pt x="1566" y="1739"/>
                </a:cubicBezTo>
                <a:cubicBezTo>
                  <a:pt x="1564" y="1741"/>
                  <a:pt x="1561" y="1742"/>
                  <a:pt x="1558" y="1742"/>
                </a:cubicBezTo>
                <a:close/>
                <a:moveTo>
                  <a:pt x="1588" y="1713"/>
                </a:moveTo>
                <a:cubicBezTo>
                  <a:pt x="1585" y="1713"/>
                  <a:pt x="1582" y="1711"/>
                  <a:pt x="1579" y="1709"/>
                </a:cubicBezTo>
                <a:cubicBezTo>
                  <a:pt x="1574" y="1704"/>
                  <a:pt x="1574" y="1696"/>
                  <a:pt x="1579" y="1691"/>
                </a:cubicBezTo>
                <a:cubicBezTo>
                  <a:pt x="1671" y="1599"/>
                  <a:pt x="1671" y="1599"/>
                  <a:pt x="1671" y="1599"/>
                </a:cubicBezTo>
                <a:cubicBezTo>
                  <a:pt x="1676" y="1594"/>
                  <a:pt x="1684" y="1594"/>
                  <a:pt x="1689" y="1599"/>
                </a:cubicBezTo>
                <a:cubicBezTo>
                  <a:pt x="1694" y="1604"/>
                  <a:pt x="1694" y="1612"/>
                  <a:pt x="1689" y="1617"/>
                </a:cubicBezTo>
                <a:cubicBezTo>
                  <a:pt x="1597" y="1709"/>
                  <a:pt x="1597" y="1709"/>
                  <a:pt x="1597" y="1709"/>
                </a:cubicBezTo>
                <a:cubicBezTo>
                  <a:pt x="1595" y="1711"/>
                  <a:pt x="1592" y="1713"/>
                  <a:pt x="1588" y="1713"/>
                </a:cubicBezTo>
                <a:close/>
                <a:moveTo>
                  <a:pt x="1735" y="1564"/>
                </a:moveTo>
                <a:cubicBezTo>
                  <a:pt x="1732" y="1564"/>
                  <a:pt x="1729" y="1563"/>
                  <a:pt x="1727" y="1561"/>
                </a:cubicBezTo>
                <a:cubicBezTo>
                  <a:pt x="1721" y="1556"/>
                  <a:pt x="1721" y="1548"/>
                  <a:pt x="1726" y="1543"/>
                </a:cubicBezTo>
                <a:cubicBezTo>
                  <a:pt x="1757" y="1508"/>
                  <a:pt x="1786" y="1470"/>
                  <a:pt x="1811" y="1430"/>
                </a:cubicBezTo>
                <a:cubicBezTo>
                  <a:pt x="1813" y="1426"/>
                  <a:pt x="1817" y="1424"/>
                  <a:pt x="1822" y="1424"/>
                </a:cubicBezTo>
                <a:cubicBezTo>
                  <a:pt x="1824" y="1424"/>
                  <a:pt x="1827" y="1424"/>
                  <a:pt x="1829" y="1426"/>
                </a:cubicBezTo>
                <a:cubicBezTo>
                  <a:pt x="1835" y="1430"/>
                  <a:pt x="1836" y="1437"/>
                  <a:pt x="1833" y="1443"/>
                </a:cubicBezTo>
                <a:cubicBezTo>
                  <a:pt x="1807" y="1485"/>
                  <a:pt x="1777" y="1524"/>
                  <a:pt x="1745" y="1560"/>
                </a:cubicBezTo>
                <a:cubicBezTo>
                  <a:pt x="1742" y="1563"/>
                  <a:pt x="1739" y="1564"/>
                  <a:pt x="1735" y="1564"/>
                </a:cubicBezTo>
                <a:close/>
                <a:moveTo>
                  <a:pt x="179" y="1501"/>
                </a:moveTo>
                <a:cubicBezTo>
                  <a:pt x="175" y="1501"/>
                  <a:pt x="172" y="1499"/>
                  <a:pt x="169" y="1496"/>
                </a:cubicBezTo>
                <a:cubicBezTo>
                  <a:pt x="167" y="1493"/>
                  <a:pt x="166" y="1490"/>
                  <a:pt x="167" y="1486"/>
                </a:cubicBezTo>
                <a:cubicBezTo>
                  <a:pt x="167" y="1483"/>
                  <a:pt x="169" y="1480"/>
                  <a:pt x="172" y="1478"/>
                </a:cubicBezTo>
                <a:cubicBezTo>
                  <a:pt x="174" y="1476"/>
                  <a:pt x="177" y="1475"/>
                  <a:pt x="179" y="1475"/>
                </a:cubicBezTo>
                <a:cubicBezTo>
                  <a:pt x="183" y="1475"/>
                  <a:pt x="187" y="1477"/>
                  <a:pt x="189" y="1480"/>
                </a:cubicBezTo>
                <a:cubicBezTo>
                  <a:pt x="194" y="1486"/>
                  <a:pt x="193" y="1494"/>
                  <a:pt x="187" y="1498"/>
                </a:cubicBezTo>
                <a:cubicBezTo>
                  <a:pt x="185" y="1500"/>
                  <a:pt x="182" y="1501"/>
                  <a:pt x="179" y="1501"/>
                </a:cubicBezTo>
                <a:close/>
                <a:moveTo>
                  <a:pt x="155" y="1466"/>
                </a:moveTo>
                <a:cubicBezTo>
                  <a:pt x="151" y="1466"/>
                  <a:pt x="147" y="1464"/>
                  <a:pt x="144" y="1461"/>
                </a:cubicBezTo>
                <a:cubicBezTo>
                  <a:pt x="142" y="1457"/>
                  <a:pt x="139" y="1453"/>
                  <a:pt x="138" y="1450"/>
                </a:cubicBezTo>
                <a:cubicBezTo>
                  <a:pt x="114" y="1413"/>
                  <a:pt x="92" y="1373"/>
                  <a:pt x="74" y="1333"/>
                </a:cubicBezTo>
                <a:cubicBezTo>
                  <a:pt x="74" y="1332"/>
                  <a:pt x="74" y="1332"/>
                  <a:pt x="74" y="1332"/>
                </a:cubicBezTo>
                <a:cubicBezTo>
                  <a:pt x="74" y="1332"/>
                  <a:pt x="74" y="1332"/>
                  <a:pt x="74" y="1332"/>
                </a:cubicBezTo>
                <a:cubicBezTo>
                  <a:pt x="66" y="1313"/>
                  <a:pt x="58" y="1294"/>
                  <a:pt x="51" y="1275"/>
                </a:cubicBezTo>
                <a:cubicBezTo>
                  <a:pt x="39" y="1242"/>
                  <a:pt x="29" y="1207"/>
                  <a:pt x="21" y="1170"/>
                </a:cubicBezTo>
                <a:cubicBezTo>
                  <a:pt x="21" y="1171"/>
                  <a:pt x="21" y="1171"/>
                  <a:pt x="21" y="1171"/>
                </a:cubicBezTo>
                <a:cubicBezTo>
                  <a:pt x="21" y="1169"/>
                  <a:pt x="21" y="1169"/>
                  <a:pt x="21" y="1169"/>
                </a:cubicBezTo>
                <a:cubicBezTo>
                  <a:pt x="20" y="1165"/>
                  <a:pt x="20" y="1162"/>
                  <a:pt x="22" y="1159"/>
                </a:cubicBezTo>
                <a:cubicBezTo>
                  <a:pt x="24" y="1156"/>
                  <a:pt x="27" y="1154"/>
                  <a:pt x="30" y="1154"/>
                </a:cubicBezTo>
                <a:cubicBezTo>
                  <a:pt x="37" y="1152"/>
                  <a:pt x="44" y="1157"/>
                  <a:pt x="45" y="1163"/>
                </a:cubicBezTo>
                <a:cubicBezTo>
                  <a:pt x="53" y="1199"/>
                  <a:pt x="63" y="1233"/>
                  <a:pt x="75" y="1266"/>
                </a:cubicBezTo>
                <a:cubicBezTo>
                  <a:pt x="82" y="1285"/>
                  <a:pt x="89" y="1303"/>
                  <a:pt x="97" y="1322"/>
                </a:cubicBezTo>
                <a:cubicBezTo>
                  <a:pt x="97" y="1322"/>
                  <a:pt x="97" y="1322"/>
                  <a:pt x="97" y="1322"/>
                </a:cubicBezTo>
                <a:cubicBezTo>
                  <a:pt x="115" y="1362"/>
                  <a:pt x="136" y="1400"/>
                  <a:pt x="159" y="1436"/>
                </a:cubicBezTo>
                <a:cubicBezTo>
                  <a:pt x="159" y="1437"/>
                  <a:pt x="159" y="1437"/>
                  <a:pt x="159" y="1437"/>
                </a:cubicBezTo>
                <a:cubicBezTo>
                  <a:pt x="161" y="1440"/>
                  <a:pt x="163" y="1443"/>
                  <a:pt x="165" y="1446"/>
                </a:cubicBezTo>
                <a:cubicBezTo>
                  <a:pt x="169" y="1452"/>
                  <a:pt x="168" y="1460"/>
                  <a:pt x="162" y="1464"/>
                </a:cubicBezTo>
                <a:cubicBezTo>
                  <a:pt x="160" y="1465"/>
                  <a:pt x="157" y="1466"/>
                  <a:pt x="155" y="1466"/>
                </a:cubicBezTo>
                <a:close/>
                <a:moveTo>
                  <a:pt x="1844" y="1413"/>
                </a:moveTo>
                <a:cubicBezTo>
                  <a:pt x="1841" y="1413"/>
                  <a:pt x="1839" y="1412"/>
                  <a:pt x="1837" y="1411"/>
                </a:cubicBezTo>
                <a:cubicBezTo>
                  <a:pt x="1834" y="1410"/>
                  <a:pt x="1832" y="1407"/>
                  <a:pt x="1831" y="1404"/>
                </a:cubicBezTo>
                <a:cubicBezTo>
                  <a:pt x="1830" y="1400"/>
                  <a:pt x="1831" y="1397"/>
                  <a:pt x="1833" y="1394"/>
                </a:cubicBezTo>
                <a:cubicBezTo>
                  <a:pt x="1833" y="1393"/>
                  <a:pt x="1833" y="1393"/>
                  <a:pt x="1833" y="1393"/>
                </a:cubicBezTo>
                <a:cubicBezTo>
                  <a:pt x="1833" y="1393"/>
                  <a:pt x="1833" y="1393"/>
                  <a:pt x="1833" y="1393"/>
                </a:cubicBezTo>
                <a:cubicBezTo>
                  <a:pt x="1835" y="1390"/>
                  <a:pt x="1839" y="1387"/>
                  <a:pt x="1844" y="1387"/>
                </a:cubicBezTo>
                <a:cubicBezTo>
                  <a:pt x="1846" y="1387"/>
                  <a:pt x="1848" y="1388"/>
                  <a:pt x="1850" y="1389"/>
                </a:cubicBezTo>
                <a:cubicBezTo>
                  <a:pt x="1853" y="1391"/>
                  <a:pt x="1855" y="1393"/>
                  <a:pt x="1856" y="1397"/>
                </a:cubicBezTo>
                <a:cubicBezTo>
                  <a:pt x="1857" y="1400"/>
                  <a:pt x="1856" y="1403"/>
                  <a:pt x="1855" y="1406"/>
                </a:cubicBezTo>
                <a:cubicBezTo>
                  <a:pt x="1852" y="1410"/>
                  <a:pt x="1848" y="1413"/>
                  <a:pt x="1844" y="1413"/>
                </a:cubicBezTo>
                <a:close/>
                <a:moveTo>
                  <a:pt x="1864" y="1375"/>
                </a:moveTo>
                <a:cubicBezTo>
                  <a:pt x="1862" y="1375"/>
                  <a:pt x="1860" y="1375"/>
                  <a:pt x="1858" y="1374"/>
                </a:cubicBezTo>
                <a:cubicBezTo>
                  <a:pt x="1855" y="1373"/>
                  <a:pt x="1853" y="1370"/>
                  <a:pt x="1851" y="1367"/>
                </a:cubicBezTo>
                <a:cubicBezTo>
                  <a:pt x="1850" y="1363"/>
                  <a:pt x="1851" y="1360"/>
                  <a:pt x="1852" y="1357"/>
                </a:cubicBezTo>
                <a:cubicBezTo>
                  <a:pt x="1875" y="1311"/>
                  <a:pt x="1894" y="1263"/>
                  <a:pt x="1908" y="1214"/>
                </a:cubicBezTo>
                <a:cubicBezTo>
                  <a:pt x="1909" y="1210"/>
                  <a:pt x="1910" y="1205"/>
                  <a:pt x="1911" y="1201"/>
                </a:cubicBezTo>
                <a:cubicBezTo>
                  <a:pt x="1911" y="1201"/>
                  <a:pt x="1911" y="1201"/>
                  <a:pt x="1911" y="1201"/>
                </a:cubicBezTo>
                <a:cubicBezTo>
                  <a:pt x="1924" y="1155"/>
                  <a:pt x="1932" y="1108"/>
                  <a:pt x="1936" y="1061"/>
                </a:cubicBezTo>
                <a:cubicBezTo>
                  <a:pt x="1937" y="1054"/>
                  <a:pt x="1943" y="1049"/>
                  <a:pt x="1950" y="1050"/>
                </a:cubicBezTo>
                <a:cubicBezTo>
                  <a:pt x="1957" y="1050"/>
                  <a:pt x="1962" y="1057"/>
                  <a:pt x="1962" y="1064"/>
                </a:cubicBezTo>
                <a:cubicBezTo>
                  <a:pt x="1957" y="1112"/>
                  <a:pt x="1948" y="1161"/>
                  <a:pt x="1936" y="1208"/>
                </a:cubicBezTo>
                <a:cubicBezTo>
                  <a:pt x="1935" y="1212"/>
                  <a:pt x="1934" y="1216"/>
                  <a:pt x="1932" y="1221"/>
                </a:cubicBezTo>
                <a:cubicBezTo>
                  <a:pt x="1918" y="1271"/>
                  <a:pt x="1899" y="1321"/>
                  <a:pt x="1875" y="1368"/>
                </a:cubicBezTo>
                <a:cubicBezTo>
                  <a:pt x="1875" y="1368"/>
                  <a:pt x="1875" y="1368"/>
                  <a:pt x="1875" y="1368"/>
                </a:cubicBezTo>
                <a:cubicBezTo>
                  <a:pt x="1873" y="1373"/>
                  <a:pt x="1868" y="1375"/>
                  <a:pt x="1864" y="1375"/>
                </a:cubicBezTo>
                <a:close/>
                <a:moveTo>
                  <a:pt x="25" y="1137"/>
                </a:moveTo>
                <a:cubicBezTo>
                  <a:pt x="19" y="1137"/>
                  <a:pt x="14" y="1133"/>
                  <a:pt x="13" y="1127"/>
                </a:cubicBezTo>
                <a:cubicBezTo>
                  <a:pt x="12" y="1126"/>
                  <a:pt x="12" y="1126"/>
                  <a:pt x="12" y="1126"/>
                </a:cubicBezTo>
                <a:cubicBezTo>
                  <a:pt x="11" y="1119"/>
                  <a:pt x="16" y="1113"/>
                  <a:pt x="23" y="1112"/>
                </a:cubicBezTo>
                <a:cubicBezTo>
                  <a:pt x="30" y="1111"/>
                  <a:pt x="36" y="1115"/>
                  <a:pt x="38" y="1122"/>
                </a:cubicBezTo>
                <a:cubicBezTo>
                  <a:pt x="39" y="1129"/>
                  <a:pt x="34" y="1136"/>
                  <a:pt x="27" y="1137"/>
                </a:cubicBezTo>
                <a:cubicBezTo>
                  <a:pt x="26" y="1137"/>
                  <a:pt x="26" y="1137"/>
                  <a:pt x="25" y="1137"/>
                </a:cubicBezTo>
                <a:close/>
                <a:moveTo>
                  <a:pt x="19" y="1095"/>
                </a:moveTo>
                <a:cubicBezTo>
                  <a:pt x="13" y="1095"/>
                  <a:pt x="7" y="1090"/>
                  <a:pt x="6" y="1084"/>
                </a:cubicBezTo>
                <a:cubicBezTo>
                  <a:pt x="2" y="1051"/>
                  <a:pt x="0" y="1017"/>
                  <a:pt x="0" y="983"/>
                </a:cubicBezTo>
                <a:cubicBezTo>
                  <a:pt x="0" y="968"/>
                  <a:pt x="1" y="953"/>
                  <a:pt x="2" y="938"/>
                </a:cubicBezTo>
                <a:cubicBezTo>
                  <a:pt x="5" y="881"/>
                  <a:pt x="13" y="823"/>
                  <a:pt x="27" y="768"/>
                </a:cubicBezTo>
                <a:cubicBezTo>
                  <a:pt x="28" y="768"/>
                  <a:pt x="28" y="768"/>
                  <a:pt x="28" y="768"/>
                </a:cubicBezTo>
                <a:cubicBezTo>
                  <a:pt x="29" y="761"/>
                  <a:pt x="36" y="757"/>
                  <a:pt x="43" y="759"/>
                </a:cubicBezTo>
                <a:cubicBezTo>
                  <a:pt x="50" y="760"/>
                  <a:pt x="54" y="767"/>
                  <a:pt x="52" y="774"/>
                </a:cubicBezTo>
                <a:cubicBezTo>
                  <a:pt x="38" y="828"/>
                  <a:pt x="30" y="884"/>
                  <a:pt x="27" y="939"/>
                </a:cubicBezTo>
                <a:cubicBezTo>
                  <a:pt x="26" y="953"/>
                  <a:pt x="26" y="968"/>
                  <a:pt x="26" y="983"/>
                </a:cubicBezTo>
                <a:cubicBezTo>
                  <a:pt x="26" y="1016"/>
                  <a:pt x="28" y="1049"/>
                  <a:pt x="32" y="1081"/>
                </a:cubicBezTo>
                <a:cubicBezTo>
                  <a:pt x="32" y="1084"/>
                  <a:pt x="31" y="1088"/>
                  <a:pt x="29" y="1090"/>
                </a:cubicBezTo>
                <a:cubicBezTo>
                  <a:pt x="27" y="1093"/>
                  <a:pt x="24" y="1095"/>
                  <a:pt x="21" y="1095"/>
                </a:cubicBezTo>
                <a:cubicBezTo>
                  <a:pt x="20" y="1095"/>
                  <a:pt x="20" y="1095"/>
                  <a:pt x="19" y="1095"/>
                </a:cubicBezTo>
                <a:close/>
                <a:moveTo>
                  <a:pt x="1952" y="1033"/>
                </a:moveTo>
                <a:cubicBezTo>
                  <a:pt x="1952" y="1033"/>
                  <a:pt x="1952" y="1033"/>
                  <a:pt x="1952" y="1033"/>
                </a:cubicBezTo>
                <a:cubicBezTo>
                  <a:pt x="1948" y="1033"/>
                  <a:pt x="1945" y="1031"/>
                  <a:pt x="1943" y="1029"/>
                </a:cubicBezTo>
                <a:cubicBezTo>
                  <a:pt x="1940" y="1026"/>
                  <a:pt x="1939" y="1023"/>
                  <a:pt x="1939" y="1020"/>
                </a:cubicBezTo>
                <a:cubicBezTo>
                  <a:pt x="1940" y="1013"/>
                  <a:pt x="1946" y="1007"/>
                  <a:pt x="1953" y="1007"/>
                </a:cubicBezTo>
                <a:cubicBezTo>
                  <a:pt x="1960" y="1008"/>
                  <a:pt x="1965" y="1014"/>
                  <a:pt x="1965" y="1021"/>
                </a:cubicBezTo>
                <a:cubicBezTo>
                  <a:pt x="1965" y="1028"/>
                  <a:pt x="1959" y="1033"/>
                  <a:pt x="1952" y="1033"/>
                </a:cubicBezTo>
                <a:close/>
                <a:moveTo>
                  <a:pt x="1953" y="990"/>
                </a:moveTo>
                <a:cubicBezTo>
                  <a:pt x="1953" y="990"/>
                  <a:pt x="1953" y="990"/>
                  <a:pt x="1953" y="990"/>
                </a:cubicBezTo>
                <a:cubicBezTo>
                  <a:pt x="1946" y="990"/>
                  <a:pt x="1940" y="985"/>
                  <a:pt x="1940" y="978"/>
                </a:cubicBezTo>
                <a:cubicBezTo>
                  <a:pt x="1940" y="932"/>
                  <a:pt x="1936" y="885"/>
                  <a:pt x="1928" y="839"/>
                </a:cubicBezTo>
                <a:cubicBezTo>
                  <a:pt x="1926" y="830"/>
                  <a:pt x="1924" y="821"/>
                  <a:pt x="1923" y="812"/>
                </a:cubicBezTo>
                <a:cubicBezTo>
                  <a:pt x="1913" y="766"/>
                  <a:pt x="1900" y="720"/>
                  <a:pt x="1882" y="676"/>
                </a:cubicBezTo>
                <a:cubicBezTo>
                  <a:pt x="1881" y="673"/>
                  <a:pt x="1881" y="669"/>
                  <a:pt x="1882" y="666"/>
                </a:cubicBezTo>
                <a:cubicBezTo>
                  <a:pt x="1884" y="663"/>
                  <a:pt x="1886" y="661"/>
                  <a:pt x="1889" y="659"/>
                </a:cubicBezTo>
                <a:cubicBezTo>
                  <a:pt x="1891" y="659"/>
                  <a:pt x="1892" y="658"/>
                  <a:pt x="1894" y="658"/>
                </a:cubicBezTo>
                <a:cubicBezTo>
                  <a:pt x="1899" y="658"/>
                  <a:pt x="1904" y="662"/>
                  <a:pt x="1906" y="666"/>
                </a:cubicBezTo>
                <a:cubicBezTo>
                  <a:pt x="1924" y="712"/>
                  <a:pt x="1938" y="759"/>
                  <a:pt x="1948" y="807"/>
                </a:cubicBezTo>
                <a:cubicBezTo>
                  <a:pt x="1949" y="816"/>
                  <a:pt x="1951" y="825"/>
                  <a:pt x="1953" y="834"/>
                </a:cubicBezTo>
                <a:cubicBezTo>
                  <a:pt x="1961" y="882"/>
                  <a:pt x="1965" y="930"/>
                  <a:pt x="1966" y="978"/>
                </a:cubicBezTo>
                <a:cubicBezTo>
                  <a:pt x="1966" y="981"/>
                  <a:pt x="1964" y="984"/>
                  <a:pt x="1962" y="987"/>
                </a:cubicBezTo>
                <a:cubicBezTo>
                  <a:pt x="1960" y="989"/>
                  <a:pt x="1956" y="990"/>
                  <a:pt x="1953" y="990"/>
                </a:cubicBezTo>
                <a:close/>
                <a:moveTo>
                  <a:pt x="51" y="743"/>
                </a:moveTo>
                <a:cubicBezTo>
                  <a:pt x="50" y="743"/>
                  <a:pt x="49" y="743"/>
                  <a:pt x="48" y="742"/>
                </a:cubicBezTo>
                <a:cubicBezTo>
                  <a:pt x="41" y="740"/>
                  <a:pt x="37" y="733"/>
                  <a:pt x="39" y="726"/>
                </a:cubicBezTo>
                <a:cubicBezTo>
                  <a:pt x="41" y="721"/>
                  <a:pt x="46" y="717"/>
                  <a:pt x="51" y="717"/>
                </a:cubicBezTo>
                <a:cubicBezTo>
                  <a:pt x="53" y="717"/>
                  <a:pt x="54" y="717"/>
                  <a:pt x="55" y="718"/>
                </a:cubicBezTo>
                <a:cubicBezTo>
                  <a:pt x="62" y="720"/>
                  <a:pt x="66" y="727"/>
                  <a:pt x="63" y="734"/>
                </a:cubicBezTo>
                <a:cubicBezTo>
                  <a:pt x="62" y="739"/>
                  <a:pt x="57" y="743"/>
                  <a:pt x="51" y="743"/>
                </a:cubicBezTo>
                <a:close/>
                <a:moveTo>
                  <a:pt x="65" y="703"/>
                </a:moveTo>
                <a:cubicBezTo>
                  <a:pt x="63" y="703"/>
                  <a:pt x="62" y="702"/>
                  <a:pt x="60" y="702"/>
                </a:cubicBezTo>
                <a:cubicBezTo>
                  <a:pt x="57" y="701"/>
                  <a:pt x="55" y="698"/>
                  <a:pt x="53" y="695"/>
                </a:cubicBezTo>
                <a:cubicBezTo>
                  <a:pt x="52" y="692"/>
                  <a:pt x="52" y="689"/>
                  <a:pt x="53" y="685"/>
                </a:cubicBezTo>
                <a:cubicBezTo>
                  <a:pt x="69" y="640"/>
                  <a:pt x="90" y="596"/>
                  <a:pt x="115" y="553"/>
                </a:cubicBezTo>
                <a:cubicBezTo>
                  <a:pt x="115" y="553"/>
                  <a:pt x="115" y="553"/>
                  <a:pt x="115" y="553"/>
                </a:cubicBezTo>
                <a:cubicBezTo>
                  <a:pt x="115" y="553"/>
                  <a:pt x="115" y="553"/>
                  <a:pt x="115" y="553"/>
                </a:cubicBezTo>
                <a:cubicBezTo>
                  <a:pt x="115" y="553"/>
                  <a:pt x="115" y="553"/>
                  <a:pt x="115" y="553"/>
                </a:cubicBezTo>
                <a:cubicBezTo>
                  <a:pt x="143" y="503"/>
                  <a:pt x="177" y="456"/>
                  <a:pt x="215" y="413"/>
                </a:cubicBezTo>
                <a:cubicBezTo>
                  <a:pt x="219" y="408"/>
                  <a:pt x="227" y="407"/>
                  <a:pt x="233" y="412"/>
                </a:cubicBezTo>
                <a:cubicBezTo>
                  <a:pt x="238" y="416"/>
                  <a:pt x="238" y="424"/>
                  <a:pt x="234" y="430"/>
                </a:cubicBezTo>
                <a:cubicBezTo>
                  <a:pt x="197" y="472"/>
                  <a:pt x="165" y="517"/>
                  <a:pt x="137" y="566"/>
                </a:cubicBezTo>
                <a:cubicBezTo>
                  <a:pt x="137" y="566"/>
                  <a:pt x="137" y="566"/>
                  <a:pt x="137" y="566"/>
                </a:cubicBezTo>
                <a:cubicBezTo>
                  <a:pt x="113" y="607"/>
                  <a:pt x="93" y="650"/>
                  <a:pt x="77" y="694"/>
                </a:cubicBezTo>
                <a:cubicBezTo>
                  <a:pt x="75" y="699"/>
                  <a:pt x="70" y="703"/>
                  <a:pt x="65" y="703"/>
                </a:cubicBezTo>
                <a:close/>
                <a:moveTo>
                  <a:pt x="1878" y="645"/>
                </a:moveTo>
                <a:cubicBezTo>
                  <a:pt x="1873" y="645"/>
                  <a:pt x="1868" y="642"/>
                  <a:pt x="1866" y="637"/>
                </a:cubicBezTo>
                <a:cubicBezTo>
                  <a:pt x="1863" y="631"/>
                  <a:pt x="1866" y="623"/>
                  <a:pt x="1872" y="620"/>
                </a:cubicBezTo>
                <a:cubicBezTo>
                  <a:pt x="1874" y="620"/>
                  <a:pt x="1876" y="619"/>
                  <a:pt x="1878" y="619"/>
                </a:cubicBezTo>
                <a:cubicBezTo>
                  <a:pt x="1883" y="619"/>
                  <a:pt x="1887" y="622"/>
                  <a:pt x="1889" y="627"/>
                </a:cubicBezTo>
                <a:cubicBezTo>
                  <a:pt x="1892" y="633"/>
                  <a:pt x="1889" y="641"/>
                  <a:pt x="1883" y="644"/>
                </a:cubicBezTo>
                <a:cubicBezTo>
                  <a:pt x="1881" y="644"/>
                  <a:pt x="1879" y="645"/>
                  <a:pt x="1878" y="645"/>
                </a:cubicBezTo>
                <a:close/>
                <a:moveTo>
                  <a:pt x="1859" y="607"/>
                </a:moveTo>
                <a:cubicBezTo>
                  <a:pt x="1854" y="607"/>
                  <a:pt x="1850" y="604"/>
                  <a:pt x="1848" y="600"/>
                </a:cubicBezTo>
                <a:cubicBezTo>
                  <a:pt x="1829" y="562"/>
                  <a:pt x="1806" y="526"/>
                  <a:pt x="1782" y="492"/>
                </a:cubicBezTo>
                <a:cubicBezTo>
                  <a:pt x="1775" y="482"/>
                  <a:pt x="1768" y="473"/>
                  <a:pt x="1761" y="464"/>
                </a:cubicBezTo>
                <a:cubicBezTo>
                  <a:pt x="1759" y="462"/>
                  <a:pt x="1758" y="461"/>
                  <a:pt x="1757" y="459"/>
                </a:cubicBezTo>
                <a:cubicBezTo>
                  <a:pt x="1756" y="458"/>
                  <a:pt x="1754" y="456"/>
                  <a:pt x="1753" y="454"/>
                </a:cubicBezTo>
                <a:cubicBezTo>
                  <a:pt x="1752" y="453"/>
                  <a:pt x="1752" y="453"/>
                  <a:pt x="1752" y="453"/>
                </a:cubicBezTo>
                <a:cubicBezTo>
                  <a:pt x="1742" y="441"/>
                  <a:pt x="1732" y="429"/>
                  <a:pt x="1722" y="418"/>
                </a:cubicBezTo>
                <a:cubicBezTo>
                  <a:pt x="1722" y="418"/>
                  <a:pt x="1722" y="418"/>
                  <a:pt x="1722" y="418"/>
                </a:cubicBezTo>
                <a:cubicBezTo>
                  <a:pt x="1705" y="400"/>
                  <a:pt x="1705" y="400"/>
                  <a:pt x="1705" y="400"/>
                </a:cubicBezTo>
                <a:cubicBezTo>
                  <a:pt x="1700" y="395"/>
                  <a:pt x="1694" y="389"/>
                  <a:pt x="1691" y="386"/>
                </a:cubicBezTo>
                <a:cubicBezTo>
                  <a:pt x="1691" y="386"/>
                  <a:pt x="1691" y="386"/>
                  <a:pt x="1691" y="386"/>
                </a:cubicBezTo>
                <a:cubicBezTo>
                  <a:pt x="1660" y="355"/>
                  <a:pt x="1660" y="355"/>
                  <a:pt x="1660" y="355"/>
                </a:cubicBezTo>
                <a:cubicBezTo>
                  <a:pt x="1658" y="353"/>
                  <a:pt x="1656" y="349"/>
                  <a:pt x="1656" y="346"/>
                </a:cubicBezTo>
                <a:cubicBezTo>
                  <a:pt x="1656" y="343"/>
                  <a:pt x="1658" y="339"/>
                  <a:pt x="1660" y="337"/>
                </a:cubicBezTo>
                <a:cubicBezTo>
                  <a:pt x="1665" y="332"/>
                  <a:pt x="1673" y="332"/>
                  <a:pt x="1678" y="337"/>
                </a:cubicBezTo>
                <a:cubicBezTo>
                  <a:pt x="1709" y="367"/>
                  <a:pt x="1709" y="367"/>
                  <a:pt x="1709" y="367"/>
                </a:cubicBezTo>
                <a:cubicBezTo>
                  <a:pt x="1712" y="371"/>
                  <a:pt x="1717" y="376"/>
                  <a:pt x="1722" y="381"/>
                </a:cubicBezTo>
                <a:cubicBezTo>
                  <a:pt x="1741" y="401"/>
                  <a:pt x="1741" y="401"/>
                  <a:pt x="1741" y="401"/>
                </a:cubicBezTo>
                <a:cubicBezTo>
                  <a:pt x="1752" y="413"/>
                  <a:pt x="1762" y="426"/>
                  <a:pt x="1773" y="438"/>
                </a:cubicBezTo>
                <a:cubicBezTo>
                  <a:pt x="1773" y="438"/>
                  <a:pt x="1773" y="438"/>
                  <a:pt x="1773" y="438"/>
                </a:cubicBezTo>
                <a:cubicBezTo>
                  <a:pt x="1774" y="440"/>
                  <a:pt x="1775" y="441"/>
                  <a:pt x="1776" y="443"/>
                </a:cubicBezTo>
                <a:cubicBezTo>
                  <a:pt x="1777" y="444"/>
                  <a:pt x="1777" y="444"/>
                  <a:pt x="1777" y="444"/>
                </a:cubicBezTo>
                <a:cubicBezTo>
                  <a:pt x="1778" y="445"/>
                  <a:pt x="1779" y="447"/>
                  <a:pt x="1781" y="448"/>
                </a:cubicBezTo>
                <a:cubicBezTo>
                  <a:pt x="1788" y="458"/>
                  <a:pt x="1795" y="467"/>
                  <a:pt x="1802" y="477"/>
                </a:cubicBezTo>
                <a:cubicBezTo>
                  <a:pt x="1828" y="512"/>
                  <a:pt x="1851" y="549"/>
                  <a:pt x="1870" y="588"/>
                </a:cubicBezTo>
                <a:cubicBezTo>
                  <a:pt x="1870" y="588"/>
                  <a:pt x="1870" y="588"/>
                  <a:pt x="1870" y="588"/>
                </a:cubicBezTo>
                <a:cubicBezTo>
                  <a:pt x="1872" y="591"/>
                  <a:pt x="1872" y="595"/>
                  <a:pt x="1871" y="598"/>
                </a:cubicBezTo>
                <a:cubicBezTo>
                  <a:pt x="1870" y="601"/>
                  <a:pt x="1868" y="604"/>
                  <a:pt x="1865" y="605"/>
                </a:cubicBezTo>
                <a:cubicBezTo>
                  <a:pt x="1863" y="606"/>
                  <a:pt x="1861" y="607"/>
                  <a:pt x="1859" y="607"/>
                </a:cubicBezTo>
                <a:close/>
                <a:moveTo>
                  <a:pt x="253" y="403"/>
                </a:moveTo>
                <a:cubicBezTo>
                  <a:pt x="253" y="403"/>
                  <a:pt x="253" y="403"/>
                  <a:pt x="253" y="403"/>
                </a:cubicBezTo>
                <a:cubicBezTo>
                  <a:pt x="250" y="403"/>
                  <a:pt x="246" y="402"/>
                  <a:pt x="244" y="399"/>
                </a:cubicBezTo>
                <a:cubicBezTo>
                  <a:pt x="239" y="394"/>
                  <a:pt x="239" y="386"/>
                  <a:pt x="244" y="381"/>
                </a:cubicBezTo>
                <a:cubicBezTo>
                  <a:pt x="249" y="376"/>
                  <a:pt x="257" y="376"/>
                  <a:pt x="262" y="381"/>
                </a:cubicBezTo>
                <a:cubicBezTo>
                  <a:pt x="267" y="386"/>
                  <a:pt x="267" y="394"/>
                  <a:pt x="262" y="399"/>
                </a:cubicBezTo>
                <a:cubicBezTo>
                  <a:pt x="260" y="402"/>
                  <a:pt x="256" y="403"/>
                  <a:pt x="253" y="403"/>
                </a:cubicBezTo>
                <a:close/>
                <a:moveTo>
                  <a:pt x="283" y="373"/>
                </a:moveTo>
                <a:cubicBezTo>
                  <a:pt x="279" y="373"/>
                  <a:pt x="276" y="371"/>
                  <a:pt x="274" y="369"/>
                </a:cubicBezTo>
                <a:cubicBezTo>
                  <a:pt x="269" y="364"/>
                  <a:pt x="269" y="356"/>
                  <a:pt x="274" y="351"/>
                </a:cubicBezTo>
                <a:cubicBezTo>
                  <a:pt x="376" y="249"/>
                  <a:pt x="376" y="249"/>
                  <a:pt x="376" y="249"/>
                </a:cubicBezTo>
                <a:cubicBezTo>
                  <a:pt x="400" y="226"/>
                  <a:pt x="400" y="226"/>
                  <a:pt x="400" y="226"/>
                </a:cubicBezTo>
                <a:cubicBezTo>
                  <a:pt x="405" y="222"/>
                  <a:pt x="409" y="218"/>
                  <a:pt x="413" y="215"/>
                </a:cubicBezTo>
                <a:cubicBezTo>
                  <a:pt x="415" y="213"/>
                  <a:pt x="417" y="211"/>
                  <a:pt x="419" y="210"/>
                </a:cubicBezTo>
                <a:cubicBezTo>
                  <a:pt x="437" y="194"/>
                  <a:pt x="437" y="194"/>
                  <a:pt x="437" y="194"/>
                </a:cubicBezTo>
                <a:cubicBezTo>
                  <a:pt x="457" y="179"/>
                  <a:pt x="457" y="179"/>
                  <a:pt x="457" y="179"/>
                </a:cubicBezTo>
                <a:cubicBezTo>
                  <a:pt x="459" y="177"/>
                  <a:pt x="461" y="176"/>
                  <a:pt x="463" y="174"/>
                </a:cubicBezTo>
                <a:cubicBezTo>
                  <a:pt x="467" y="171"/>
                  <a:pt x="472" y="167"/>
                  <a:pt x="476" y="164"/>
                </a:cubicBezTo>
                <a:cubicBezTo>
                  <a:pt x="496" y="150"/>
                  <a:pt x="496" y="150"/>
                  <a:pt x="496" y="150"/>
                </a:cubicBezTo>
                <a:cubicBezTo>
                  <a:pt x="501" y="147"/>
                  <a:pt x="505" y="144"/>
                  <a:pt x="510" y="141"/>
                </a:cubicBezTo>
                <a:cubicBezTo>
                  <a:pt x="510" y="141"/>
                  <a:pt x="510" y="141"/>
                  <a:pt x="510" y="141"/>
                </a:cubicBezTo>
                <a:cubicBezTo>
                  <a:pt x="512" y="139"/>
                  <a:pt x="514" y="139"/>
                  <a:pt x="517" y="139"/>
                </a:cubicBezTo>
                <a:cubicBezTo>
                  <a:pt x="521" y="139"/>
                  <a:pt x="525" y="141"/>
                  <a:pt x="527" y="144"/>
                </a:cubicBezTo>
                <a:cubicBezTo>
                  <a:pt x="531" y="150"/>
                  <a:pt x="529" y="158"/>
                  <a:pt x="524" y="162"/>
                </a:cubicBezTo>
                <a:cubicBezTo>
                  <a:pt x="519" y="165"/>
                  <a:pt x="515" y="168"/>
                  <a:pt x="511" y="171"/>
                </a:cubicBezTo>
                <a:cubicBezTo>
                  <a:pt x="511" y="171"/>
                  <a:pt x="511" y="171"/>
                  <a:pt x="511" y="171"/>
                </a:cubicBezTo>
                <a:cubicBezTo>
                  <a:pt x="491" y="185"/>
                  <a:pt x="491" y="185"/>
                  <a:pt x="491" y="185"/>
                </a:cubicBezTo>
                <a:cubicBezTo>
                  <a:pt x="487" y="188"/>
                  <a:pt x="483" y="191"/>
                  <a:pt x="478" y="194"/>
                </a:cubicBezTo>
                <a:cubicBezTo>
                  <a:pt x="476" y="196"/>
                  <a:pt x="474" y="197"/>
                  <a:pt x="472" y="199"/>
                </a:cubicBezTo>
                <a:cubicBezTo>
                  <a:pt x="454" y="213"/>
                  <a:pt x="454" y="213"/>
                  <a:pt x="454" y="213"/>
                </a:cubicBezTo>
                <a:cubicBezTo>
                  <a:pt x="436" y="229"/>
                  <a:pt x="436" y="229"/>
                  <a:pt x="436" y="229"/>
                </a:cubicBezTo>
                <a:cubicBezTo>
                  <a:pt x="433" y="231"/>
                  <a:pt x="431" y="232"/>
                  <a:pt x="429" y="234"/>
                </a:cubicBezTo>
                <a:cubicBezTo>
                  <a:pt x="425" y="238"/>
                  <a:pt x="421" y="241"/>
                  <a:pt x="418" y="244"/>
                </a:cubicBezTo>
                <a:cubicBezTo>
                  <a:pt x="388" y="272"/>
                  <a:pt x="388" y="272"/>
                  <a:pt x="388" y="272"/>
                </a:cubicBezTo>
                <a:cubicBezTo>
                  <a:pt x="388" y="272"/>
                  <a:pt x="388" y="272"/>
                  <a:pt x="388" y="272"/>
                </a:cubicBezTo>
                <a:cubicBezTo>
                  <a:pt x="292" y="369"/>
                  <a:pt x="292" y="369"/>
                  <a:pt x="292" y="369"/>
                </a:cubicBezTo>
                <a:cubicBezTo>
                  <a:pt x="289" y="371"/>
                  <a:pt x="286" y="373"/>
                  <a:pt x="283" y="373"/>
                </a:cubicBezTo>
                <a:close/>
                <a:moveTo>
                  <a:pt x="1639" y="329"/>
                </a:moveTo>
                <a:cubicBezTo>
                  <a:pt x="1636" y="329"/>
                  <a:pt x="1632" y="327"/>
                  <a:pt x="1630" y="325"/>
                </a:cubicBezTo>
                <a:cubicBezTo>
                  <a:pt x="1628" y="323"/>
                  <a:pt x="1626" y="319"/>
                  <a:pt x="1626" y="316"/>
                </a:cubicBezTo>
                <a:cubicBezTo>
                  <a:pt x="1626" y="313"/>
                  <a:pt x="1628" y="309"/>
                  <a:pt x="1630" y="307"/>
                </a:cubicBezTo>
                <a:cubicBezTo>
                  <a:pt x="1635" y="302"/>
                  <a:pt x="1643" y="302"/>
                  <a:pt x="1648" y="307"/>
                </a:cubicBezTo>
                <a:cubicBezTo>
                  <a:pt x="1653" y="312"/>
                  <a:pt x="1653" y="320"/>
                  <a:pt x="1648" y="325"/>
                </a:cubicBezTo>
                <a:cubicBezTo>
                  <a:pt x="1646" y="327"/>
                  <a:pt x="1642" y="329"/>
                  <a:pt x="1639" y="329"/>
                </a:cubicBezTo>
                <a:close/>
                <a:moveTo>
                  <a:pt x="1609" y="299"/>
                </a:moveTo>
                <a:cubicBezTo>
                  <a:pt x="1606" y="299"/>
                  <a:pt x="1602" y="297"/>
                  <a:pt x="1600" y="295"/>
                </a:cubicBezTo>
                <a:cubicBezTo>
                  <a:pt x="1577" y="271"/>
                  <a:pt x="1577" y="271"/>
                  <a:pt x="1577" y="271"/>
                </a:cubicBezTo>
                <a:cubicBezTo>
                  <a:pt x="1560" y="255"/>
                  <a:pt x="1560" y="255"/>
                  <a:pt x="1560" y="255"/>
                </a:cubicBezTo>
                <a:cubicBezTo>
                  <a:pt x="1533" y="230"/>
                  <a:pt x="1504" y="206"/>
                  <a:pt x="1474" y="184"/>
                </a:cubicBezTo>
                <a:cubicBezTo>
                  <a:pt x="1474" y="184"/>
                  <a:pt x="1474" y="184"/>
                  <a:pt x="1474" y="184"/>
                </a:cubicBezTo>
                <a:cubicBezTo>
                  <a:pt x="1453" y="169"/>
                  <a:pt x="1431" y="154"/>
                  <a:pt x="1409" y="141"/>
                </a:cubicBezTo>
                <a:cubicBezTo>
                  <a:pt x="1391" y="130"/>
                  <a:pt x="1372" y="120"/>
                  <a:pt x="1353" y="111"/>
                </a:cubicBezTo>
                <a:cubicBezTo>
                  <a:pt x="1350" y="109"/>
                  <a:pt x="1348" y="107"/>
                  <a:pt x="1346" y="104"/>
                </a:cubicBezTo>
                <a:cubicBezTo>
                  <a:pt x="1345" y="100"/>
                  <a:pt x="1346" y="97"/>
                  <a:pt x="1347" y="94"/>
                </a:cubicBezTo>
                <a:cubicBezTo>
                  <a:pt x="1349" y="90"/>
                  <a:pt x="1354" y="87"/>
                  <a:pt x="1358" y="87"/>
                </a:cubicBezTo>
                <a:cubicBezTo>
                  <a:pt x="1360" y="87"/>
                  <a:pt x="1362" y="87"/>
                  <a:pt x="1364" y="88"/>
                </a:cubicBezTo>
                <a:cubicBezTo>
                  <a:pt x="1384" y="98"/>
                  <a:pt x="1403" y="108"/>
                  <a:pt x="1422" y="119"/>
                </a:cubicBezTo>
                <a:cubicBezTo>
                  <a:pt x="1445" y="133"/>
                  <a:pt x="1467" y="148"/>
                  <a:pt x="1489" y="164"/>
                </a:cubicBezTo>
                <a:cubicBezTo>
                  <a:pt x="1520" y="186"/>
                  <a:pt x="1550" y="211"/>
                  <a:pt x="1577" y="237"/>
                </a:cubicBezTo>
                <a:cubicBezTo>
                  <a:pt x="1594" y="253"/>
                  <a:pt x="1594" y="253"/>
                  <a:pt x="1594" y="253"/>
                </a:cubicBezTo>
                <a:cubicBezTo>
                  <a:pt x="1618" y="277"/>
                  <a:pt x="1618" y="277"/>
                  <a:pt x="1618" y="277"/>
                </a:cubicBezTo>
                <a:cubicBezTo>
                  <a:pt x="1620" y="279"/>
                  <a:pt x="1622" y="283"/>
                  <a:pt x="1622" y="286"/>
                </a:cubicBezTo>
                <a:cubicBezTo>
                  <a:pt x="1622" y="289"/>
                  <a:pt x="1620" y="293"/>
                  <a:pt x="1618" y="295"/>
                </a:cubicBezTo>
                <a:cubicBezTo>
                  <a:pt x="1616" y="297"/>
                  <a:pt x="1612" y="299"/>
                  <a:pt x="1609" y="299"/>
                </a:cubicBezTo>
                <a:close/>
                <a:moveTo>
                  <a:pt x="553" y="142"/>
                </a:moveTo>
                <a:cubicBezTo>
                  <a:pt x="553" y="142"/>
                  <a:pt x="553" y="142"/>
                  <a:pt x="553" y="142"/>
                </a:cubicBezTo>
                <a:cubicBezTo>
                  <a:pt x="548" y="142"/>
                  <a:pt x="544" y="139"/>
                  <a:pt x="542" y="135"/>
                </a:cubicBezTo>
                <a:cubicBezTo>
                  <a:pt x="540" y="133"/>
                  <a:pt x="539" y="129"/>
                  <a:pt x="540" y="126"/>
                </a:cubicBezTo>
                <a:cubicBezTo>
                  <a:pt x="541" y="123"/>
                  <a:pt x="543" y="120"/>
                  <a:pt x="546" y="118"/>
                </a:cubicBezTo>
                <a:cubicBezTo>
                  <a:pt x="548" y="117"/>
                  <a:pt x="550" y="116"/>
                  <a:pt x="553" y="116"/>
                </a:cubicBezTo>
                <a:cubicBezTo>
                  <a:pt x="557" y="116"/>
                  <a:pt x="561" y="119"/>
                  <a:pt x="564" y="123"/>
                </a:cubicBezTo>
                <a:cubicBezTo>
                  <a:pt x="567" y="129"/>
                  <a:pt x="565" y="136"/>
                  <a:pt x="559" y="140"/>
                </a:cubicBezTo>
                <a:cubicBezTo>
                  <a:pt x="557" y="141"/>
                  <a:pt x="555" y="142"/>
                  <a:pt x="553" y="142"/>
                </a:cubicBezTo>
                <a:close/>
                <a:moveTo>
                  <a:pt x="590" y="121"/>
                </a:moveTo>
                <a:cubicBezTo>
                  <a:pt x="585" y="121"/>
                  <a:pt x="581" y="119"/>
                  <a:pt x="578" y="114"/>
                </a:cubicBezTo>
                <a:cubicBezTo>
                  <a:pt x="577" y="111"/>
                  <a:pt x="577" y="108"/>
                  <a:pt x="578" y="105"/>
                </a:cubicBezTo>
                <a:cubicBezTo>
                  <a:pt x="579" y="101"/>
                  <a:pt x="581" y="99"/>
                  <a:pt x="584" y="97"/>
                </a:cubicBezTo>
                <a:cubicBezTo>
                  <a:pt x="626" y="75"/>
                  <a:pt x="671" y="56"/>
                  <a:pt x="718" y="41"/>
                </a:cubicBezTo>
                <a:cubicBezTo>
                  <a:pt x="718" y="41"/>
                  <a:pt x="718" y="41"/>
                  <a:pt x="718" y="41"/>
                </a:cubicBezTo>
                <a:cubicBezTo>
                  <a:pt x="719" y="41"/>
                  <a:pt x="719" y="41"/>
                  <a:pt x="719" y="41"/>
                </a:cubicBezTo>
                <a:cubicBezTo>
                  <a:pt x="719" y="41"/>
                  <a:pt x="719" y="41"/>
                  <a:pt x="719" y="41"/>
                </a:cubicBezTo>
                <a:cubicBezTo>
                  <a:pt x="764" y="27"/>
                  <a:pt x="811" y="16"/>
                  <a:pt x="857" y="9"/>
                </a:cubicBezTo>
                <a:cubicBezTo>
                  <a:pt x="867" y="7"/>
                  <a:pt x="877" y="6"/>
                  <a:pt x="887" y="5"/>
                </a:cubicBezTo>
                <a:cubicBezTo>
                  <a:pt x="894" y="4"/>
                  <a:pt x="900" y="9"/>
                  <a:pt x="901" y="16"/>
                </a:cubicBezTo>
                <a:cubicBezTo>
                  <a:pt x="902" y="23"/>
                  <a:pt x="897" y="29"/>
                  <a:pt x="890" y="30"/>
                </a:cubicBezTo>
                <a:cubicBezTo>
                  <a:pt x="880" y="31"/>
                  <a:pt x="871" y="32"/>
                  <a:pt x="861" y="34"/>
                </a:cubicBezTo>
                <a:cubicBezTo>
                  <a:pt x="816" y="41"/>
                  <a:pt x="770" y="51"/>
                  <a:pt x="727" y="65"/>
                </a:cubicBezTo>
                <a:cubicBezTo>
                  <a:pt x="681" y="80"/>
                  <a:pt x="637" y="98"/>
                  <a:pt x="596" y="120"/>
                </a:cubicBezTo>
                <a:cubicBezTo>
                  <a:pt x="594" y="121"/>
                  <a:pt x="592" y="121"/>
                  <a:pt x="590" y="121"/>
                </a:cubicBezTo>
                <a:close/>
                <a:moveTo>
                  <a:pt x="1320" y="95"/>
                </a:moveTo>
                <a:cubicBezTo>
                  <a:pt x="1318" y="95"/>
                  <a:pt x="1316" y="94"/>
                  <a:pt x="1315" y="93"/>
                </a:cubicBezTo>
                <a:cubicBezTo>
                  <a:pt x="1312" y="92"/>
                  <a:pt x="1309" y="90"/>
                  <a:pt x="1308" y="86"/>
                </a:cubicBezTo>
                <a:cubicBezTo>
                  <a:pt x="1307" y="83"/>
                  <a:pt x="1307" y="80"/>
                  <a:pt x="1308" y="77"/>
                </a:cubicBezTo>
                <a:cubicBezTo>
                  <a:pt x="1310" y="72"/>
                  <a:pt x="1315" y="69"/>
                  <a:pt x="1320" y="69"/>
                </a:cubicBezTo>
                <a:cubicBezTo>
                  <a:pt x="1322" y="69"/>
                  <a:pt x="1323" y="69"/>
                  <a:pt x="1325" y="70"/>
                </a:cubicBezTo>
                <a:cubicBezTo>
                  <a:pt x="1326" y="70"/>
                  <a:pt x="1326" y="70"/>
                  <a:pt x="1326" y="70"/>
                </a:cubicBezTo>
                <a:cubicBezTo>
                  <a:pt x="1326" y="70"/>
                  <a:pt x="1326" y="70"/>
                  <a:pt x="1326" y="70"/>
                </a:cubicBezTo>
                <a:cubicBezTo>
                  <a:pt x="1332" y="74"/>
                  <a:pt x="1334" y="81"/>
                  <a:pt x="1332" y="87"/>
                </a:cubicBezTo>
                <a:cubicBezTo>
                  <a:pt x="1330" y="91"/>
                  <a:pt x="1325" y="95"/>
                  <a:pt x="1320" y="95"/>
                </a:cubicBezTo>
                <a:close/>
                <a:moveTo>
                  <a:pt x="1281" y="79"/>
                </a:moveTo>
                <a:cubicBezTo>
                  <a:pt x="1279" y="79"/>
                  <a:pt x="1278" y="78"/>
                  <a:pt x="1276" y="78"/>
                </a:cubicBezTo>
                <a:cubicBezTo>
                  <a:pt x="1263" y="73"/>
                  <a:pt x="1249" y="68"/>
                  <a:pt x="1236" y="64"/>
                </a:cubicBezTo>
                <a:cubicBezTo>
                  <a:pt x="1235" y="64"/>
                  <a:pt x="1235" y="64"/>
                  <a:pt x="1235" y="64"/>
                </a:cubicBezTo>
                <a:cubicBezTo>
                  <a:pt x="1224" y="60"/>
                  <a:pt x="1212" y="57"/>
                  <a:pt x="1200" y="54"/>
                </a:cubicBezTo>
                <a:cubicBezTo>
                  <a:pt x="1196" y="53"/>
                  <a:pt x="1193" y="52"/>
                  <a:pt x="1190" y="51"/>
                </a:cubicBezTo>
                <a:cubicBezTo>
                  <a:pt x="1190" y="51"/>
                  <a:pt x="1190" y="51"/>
                  <a:pt x="1190" y="51"/>
                </a:cubicBezTo>
                <a:cubicBezTo>
                  <a:pt x="1184" y="49"/>
                  <a:pt x="1178" y="48"/>
                  <a:pt x="1172" y="47"/>
                </a:cubicBezTo>
                <a:cubicBezTo>
                  <a:pt x="1170" y="46"/>
                  <a:pt x="1169" y="46"/>
                  <a:pt x="1167" y="46"/>
                </a:cubicBezTo>
                <a:cubicBezTo>
                  <a:pt x="1167" y="46"/>
                  <a:pt x="1167" y="46"/>
                  <a:pt x="1167" y="46"/>
                </a:cubicBezTo>
                <a:cubicBezTo>
                  <a:pt x="1144" y="40"/>
                  <a:pt x="1144" y="40"/>
                  <a:pt x="1144" y="40"/>
                </a:cubicBezTo>
                <a:cubicBezTo>
                  <a:pt x="1120" y="36"/>
                  <a:pt x="1120" y="36"/>
                  <a:pt x="1120" y="36"/>
                </a:cubicBezTo>
                <a:cubicBezTo>
                  <a:pt x="1118" y="36"/>
                  <a:pt x="1116" y="36"/>
                  <a:pt x="1115" y="35"/>
                </a:cubicBezTo>
                <a:cubicBezTo>
                  <a:pt x="1113" y="35"/>
                  <a:pt x="1113" y="35"/>
                  <a:pt x="1113" y="35"/>
                </a:cubicBezTo>
                <a:cubicBezTo>
                  <a:pt x="1108" y="34"/>
                  <a:pt x="1102" y="33"/>
                  <a:pt x="1097" y="33"/>
                </a:cubicBezTo>
                <a:cubicBezTo>
                  <a:pt x="1073" y="30"/>
                  <a:pt x="1073" y="30"/>
                  <a:pt x="1073" y="30"/>
                </a:cubicBezTo>
                <a:cubicBezTo>
                  <a:pt x="1072" y="30"/>
                  <a:pt x="1071" y="30"/>
                  <a:pt x="1070" y="30"/>
                </a:cubicBezTo>
                <a:cubicBezTo>
                  <a:pt x="1067" y="29"/>
                  <a:pt x="1064" y="29"/>
                  <a:pt x="1062" y="29"/>
                </a:cubicBezTo>
                <a:cubicBezTo>
                  <a:pt x="1050" y="28"/>
                  <a:pt x="1050" y="28"/>
                  <a:pt x="1050" y="28"/>
                </a:cubicBezTo>
                <a:cubicBezTo>
                  <a:pt x="1028" y="26"/>
                  <a:pt x="1005" y="25"/>
                  <a:pt x="982" y="25"/>
                </a:cubicBezTo>
                <a:cubicBezTo>
                  <a:pt x="979" y="25"/>
                  <a:pt x="976" y="25"/>
                  <a:pt x="973" y="25"/>
                </a:cubicBezTo>
                <a:cubicBezTo>
                  <a:pt x="973" y="25"/>
                  <a:pt x="973" y="25"/>
                  <a:pt x="973" y="25"/>
                </a:cubicBezTo>
                <a:cubicBezTo>
                  <a:pt x="966" y="25"/>
                  <a:pt x="960" y="20"/>
                  <a:pt x="960" y="13"/>
                </a:cubicBezTo>
                <a:cubicBezTo>
                  <a:pt x="960" y="6"/>
                  <a:pt x="966" y="0"/>
                  <a:pt x="973" y="0"/>
                </a:cubicBezTo>
                <a:cubicBezTo>
                  <a:pt x="977" y="0"/>
                  <a:pt x="980" y="0"/>
                  <a:pt x="982" y="0"/>
                </a:cubicBezTo>
                <a:cubicBezTo>
                  <a:pt x="1005" y="0"/>
                  <a:pt x="1029" y="1"/>
                  <a:pt x="1052" y="2"/>
                </a:cubicBezTo>
                <a:cubicBezTo>
                  <a:pt x="1064" y="3"/>
                  <a:pt x="1064" y="3"/>
                  <a:pt x="1064" y="3"/>
                </a:cubicBezTo>
                <a:cubicBezTo>
                  <a:pt x="1067" y="4"/>
                  <a:pt x="1070" y="4"/>
                  <a:pt x="1073" y="4"/>
                </a:cubicBezTo>
                <a:cubicBezTo>
                  <a:pt x="1074" y="4"/>
                  <a:pt x="1075" y="5"/>
                  <a:pt x="1076" y="5"/>
                </a:cubicBezTo>
                <a:cubicBezTo>
                  <a:pt x="1076" y="5"/>
                  <a:pt x="1076" y="5"/>
                  <a:pt x="1076" y="5"/>
                </a:cubicBezTo>
                <a:cubicBezTo>
                  <a:pt x="1100" y="8"/>
                  <a:pt x="1100" y="8"/>
                  <a:pt x="1100" y="8"/>
                </a:cubicBezTo>
                <a:cubicBezTo>
                  <a:pt x="1106" y="8"/>
                  <a:pt x="1111" y="9"/>
                  <a:pt x="1117" y="10"/>
                </a:cubicBezTo>
                <a:cubicBezTo>
                  <a:pt x="1119" y="10"/>
                  <a:pt x="1119" y="10"/>
                  <a:pt x="1119" y="10"/>
                </a:cubicBezTo>
                <a:cubicBezTo>
                  <a:pt x="1121" y="11"/>
                  <a:pt x="1123" y="11"/>
                  <a:pt x="1124" y="11"/>
                </a:cubicBezTo>
                <a:cubicBezTo>
                  <a:pt x="1149" y="15"/>
                  <a:pt x="1149" y="15"/>
                  <a:pt x="1149" y="15"/>
                </a:cubicBezTo>
                <a:cubicBezTo>
                  <a:pt x="1172" y="21"/>
                  <a:pt x="1172" y="21"/>
                  <a:pt x="1172" y="21"/>
                </a:cubicBezTo>
                <a:cubicBezTo>
                  <a:pt x="1174" y="21"/>
                  <a:pt x="1176" y="21"/>
                  <a:pt x="1178" y="22"/>
                </a:cubicBezTo>
                <a:cubicBezTo>
                  <a:pt x="1184" y="23"/>
                  <a:pt x="1190" y="25"/>
                  <a:pt x="1197" y="26"/>
                </a:cubicBezTo>
                <a:cubicBezTo>
                  <a:pt x="1200" y="27"/>
                  <a:pt x="1203" y="28"/>
                  <a:pt x="1207" y="29"/>
                </a:cubicBezTo>
                <a:cubicBezTo>
                  <a:pt x="1219" y="32"/>
                  <a:pt x="1231" y="36"/>
                  <a:pt x="1244" y="40"/>
                </a:cubicBezTo>
                <a:cubicBezTo>
                  <a:pt x="1244" y="40"/>
                  <a:pt x="1244" y="40"/>
                  <a:pt x="1244" y="40"/>
                </a:cubicBezTo>
                <a:cubicBezTo>
                  <a:pt x="1257" y="44"/>
                  <a:pt x="1271" y="49"/>
                  <a:pt x="1285" y="54"/>
                </a:cubicBezTo>
                <a:cubicBezTo>
                  <a:pt x="1292" y="57"/>
                  <a:pt x="1295" y="64"/>
                  <a:pt x="1292" y="70"/>
                </a:cubicBezTo>
                <a:cubicBezTo>
                  <a:pt x="1291" y="75"/>
                  <a:pt x="1286" y="79"/>
                  <a:pt x="1281" y="79"/>
                </a:cubicBezTo>
                <a:close/>
                <a:moveTo>
                  <a:pt x="931" y="27"/>
                </a:moveTo>
                <a:cubicBezTo>
                  <a:pt x="924" y="27"/>
                  <a:pt x="918" y="21"/>
                  <a:pt x="918" y="15"/>
                </a:cubicBezTo>
                <a:cubicBezTo>
                  <a:pt x="917" y="8"/>
                  <a:pt x="923" y="2"/>
                  <a:pt x="930" y="1"/>
                </a:cubicBezTo>
                <a:cubicBezTo>
                  <a:pt x="930" y="1"/>
                  <a:pt x="930" y="1"/>
                  <a:pt x="930" y="1"/>
                </a:cubicBezTo>
                <a:cubicBezTo>
                  <a:pt x="930" y="1"/>
                  <a:pt x="930" y="1"/>
                  <a:pt x="930" y="1"/>
                </a:cubicBezTo>
                <a:cubicBezTo>
                  <a:pt x="937" y="1"/>
                  <a:pt x="943" y="6"/>
                  <a:pt x="943" y="13"/>
                </a:cubicBezTo>
                <a:cubicBezTo>
                  <a:pt x="944" y="20"/>
                  <a:pt x="938" y="26"/>
                  <a:pt x="931" y="27"/>
                </a:cubicBezTo>
                <a:cubicBezTo>
                  <a:pt x="931" y="27"/>
                  <a:pt x="931" y="27"/>
                  <a:pt x="931" y="27"/>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77" name="Freeform 37">
            <a:extLst>
              <a:ext uri="{FF2B5EF4-FFF2-40B4-BE49-F238E27FC236}">
                <a16:creationId xmlns:a16="http://schemas.microsoft.com/office/drawing/2014/main" id="{98DE8AD9-4CD9-4281-AF3B-66A8BE85A522}"/>
              </a:ext>
            </a:extLst>
          </p:cNvPr>
          <p:cNvSpPr>
            <a:spLocks noEditPoints="1"/>
          </p:cNvSpPr>
          <p:nvPr/>
        </p:nvSpPr>
        <p:spPr bwMode="auto">
          <a:xfrm>
            <a:off x="3424176" y="3597751"/>
            <a:ext cx="6496050" cy="6510020"/>
          </a:xfrm>
          <a:custGeom>
            <a:avLst/>
            <a:gdLst>
              <a:gd name="T0" fmla="*/ 930 w 1858"/>
              <a:gd name="T1" fmla="*/ 1835 h 1861"/>
              <a:gd name="T2" fmla="*/ 1175 w 1858"/>
              <a:gd name="T3" fmla="*/ 1796 h 1861"/>
              <a:gd name="T4" fmla="*/ 1276 w 1858"/>
              <a:gd name="T5" fmla="*/ 1754 h 1861"/>
              <a:gd name="T6" fmla="*/ 1244 w 1858"/>
              <a:gd name="T7" fmla="*/ 1797 h 1861"/>
              <a:gd name="T8" fmla="*/ 972 w 1858"/>
              <a:gd name="T9" fmla="*/ 1859 h 1861"/>
              <a:gd name="T10" fmla="*/ 758 w 1858"/>
              <a:gd name="T11" fmla="*/ 1842 h 1861"/>
              <a:gd name="T12" fmla="*/ 773 w 1858"/>
              <a:gd name="T13" fmla="*/ 1833 h 1861"/>
              <a:gd name="T14" fmla="*/ 481 w 1858"/>
              <a:gd name="T15" fmla="*/ 1726 h 1861"/>
              <a:gd name="T16" fmla="*/ 400 w 1858"/>
              <a:gd name="T17" fmla="*/ 1663 h 1861"/>
              <a:gd name="T18" fmla="*/ 358 w 1858"/>
              <a:gd name="T19" fmla="*/ 1625 h 1861"/>
              <a:gd name="T20" fmla="*/ 391 w 1858"/>
              <a:gd name="T21" fmla="*/ 1622 h 1861"/>
              <a:gd name="T22" fmla="*/ 433 w 1858"/>
              <a:gd name="T23" fmla="*/ 1658 h 1861"/>
              <a:gd name="T24" fmla="*/ 495 w 1858"/>
              <a:gd name="T25" fmla="*/ 1705 h 1861"/>
              <a:gd name="T26" fmla="*/ 1319 w 1858"/>
              <a:gd name="T27" fmla="*/ 1759 h 1861"/>
              <a:gd name="T28" fmla="*/ 1336 w 1858"/>
              <a:gd name="T29" fmla="*/ 1721 h 1861"/>
              <a:gd name="T30" fmla="*/ 1346 w 1858"/>
              <a:gd name="T31" fmla="*/ 1745 h 1861"/>
              <a:gd name="T32" fmla="*/ 1373 w 1858"/>
              <a:gd name="T33" fmla="*/ 1713 h 1861"/>
              <a:gd name="T34" fmla="*/ 1503 w 1858"/>
              <a:gd name="T35" fmla="*/ 1586 h 1861"/>
              <a:gd name="T36" fmla="*/ 1521 w 1858"/>
              <a:gd name="T37" fmla="*/ 1604 h 1861"/>
              <a:gd name="T38" fmla="*/ 1384 w 1858"/>
              <a:gd name="T39" fmla="*/ 1718 h 1861"/>
              <a:gd name="T40" fmla="*/ 224 w 1858"/>
              <a:gd name="T41" fmla="*/ 1472 h 1861"/>
              <a:gd name="T42" fmla="*/ 256 w 1858"/>
              <a:gd name="T43" fmla="*/ 1518 h 1861"/>
              <a:gd name="T44" fmla="*/ 1807 w 1858"/>
              <a:gd name="T45" fmla="*/ 1176 h 1861"/>
              <a:gd name="T46" fmla="*/ 195 w 1858"/>
              <a:gd name="T47" fmla="*/ 1458 h 1861"/>
              <a:gd name="T48" fmla="*/ 48 w 1858"/>
              <a:gd name="T49" fmla="*/ 1206 h 1861"/>
              <a:gd name="T50" fmla="*/ 15 w 1858"/>
              <a:gd name="T51" fmla="*/ 990 h 1861"/>
              <a:gd name="T52" fmla="*/ 72 w 1858"/>
              <a:gd name="T53" fmla="*/ 1197 h 1861"/>
              <a:gd name="T54" fmla="*/ 214 w 1858"/>
              <a:gd name="T55" fmla="*/ 1441 h 1861"/>
              <a:gd name="T56" fmla="*/ 1803 w 1858"/>
              <a:gd name="T57" fmla="*/ 1144 h 1861"/>
              <a:gd name="T58" fmla="*/ 1815 w 1858"/>
              <a:gd name="T59" fmla="*/ 1160 h 1861"/>
              <a:gd name="T60" fmla="*/ 1832 w 1858"/>
              <a:gd name="T61" fmla="*/ 932 h 1861"/>
              <a:gd name="T62" fmla="*/ 1764 w 1858"/>
              <a:gd name="T63" fmla="*/ 581 h 1861"/>
              <a:gd name="T64" fmla="*/ 1858 w 1858"/>
              <a:gd name="T65" fmla="*/ 932 h 1861"/>
              <a:gd name="T66" fmla="*/ 1 w 1858"/>
              <a:gd name="T67" fmla="*/ 961 h 1861"/>
              <a:gd name="T68" fmla="*/ 26 w 1858"/>
              <a:gd name="T69" fmla="*/ 927 h 1861"/>
              <a:gd name="T70" fmla="*/ 15 w 1858"/>
              <a:gd name="T71" fmla="*/ 897 h 1861"/>
              <a:gd name="T72" fmla="*/ 86 w 1858"/>
              <a:gd name="T73" fmla="*/ 569 h 1861"/>
              <a:gd name="T74" fmla="*/ 108 w 1858"/>
              <a:gd name="T75" fmla="*/ 581 h 1861"/>
              <a:gd name="T76" fmla="*/ 1739 w 1858"/>
              <a:gd name="T77" fmla="*/ 561 h 1861"/>
              <a:gd name="T78" fmla="*/ 1756 w 1858"/>
              <a:gd name="T79" fmla="*/ 566 h 1861"/>
              <a:gd name="T80" fmla="*/ 1665 w 1858"/>
              <a:gd name="T81" fmla="*/ 447 h 1861"/>
              <a:gd name="T82" fmla="*/ 1599 w 1858"/>
              <a:gd name="T83" fmla="*/ 373 h 1861"/>
              <a:gd name="T84" fmla="*/ 1357 w 1858"/>
              <a:gd name="T85" fmla="*/ 155 h 1861"/>
              <a:gd name="T86" fmla="*/ 1616 w 1858"/>
              <a:gd name="T87" fmla="*/ 355 h 1861"/>
              <a:gd name="T88" fmla="*/ 1685 w 1858"/>
              <a:gd name="T89" fmla="*/ 432 h 1861"/>
              <a:gd name="T90" fmla="*/ 216 w 1858"/>
              <a:gd name="T91" fmla="*/ 413 h 1861"/>
              <a:gd name="T92" fmla="*/ 248 w 1858"/>
              <a:gd name="T93" fmla="*/ 384 h 1861"/>
              <a:gd name="T94" fmla="*/ 260 w 1858"/>
              <a:gd name="T95" fmla="*/ 336 h 1861"/>
              <a:gd name="T96" fmla="*/ 418 w 1858"/>
              <a:gd name="T97" fmla="*/ 184 h 1861"/>
              <a:gd name="T98" fmla="*/ 504 w 1858"/>
              <a:gd name="T99" fmla="*/ 123 h 1861"/>
              <a:gd name="T100" fmla="*/ 518 w 1858"/>
              <a:gd name="T101" fmla="*/ 144 h 1861"/>
              <a:gd name="T102" fmla="*/ 451 w 1858"/>
              <a:gd name="T103" fmla="*/ 191 h 1861"/>
              <a:gd name="T104" fmla="*/ 370 w 1858"/>
              <a:gd name="T105" fmla="*/ 263 h 1861"/>
              <a:gd name="T106" fmla="*/ 1292 w 1858"/>
              <a:gd name="T107" fmla="*/ 117 h 1861"/>
              <a:gd name="T108" fmla="*/ 1327 w 1858"/>
              <a:gd name="T109" fmla="*/ 135 h 1861"/>
              <a:gd name="T110" fmla="*/ 1122 w 1858"/>
              <a:gd name="T111" fmla="*/ 52 h 1861"/>
              <a:gd name="T112" fmla="*/ 1058 w 1858"/>
              <a:gd name="T113" fmla="*/ 39 h 1861"/>
              <a:gd name="T114" fmla="*/ 992 w 1858"/>
              <a:gd name="T115" fmla="*/ 31 h 1861"/>
              <a:gd name="T116" fmla="*/ 811 w 1858"/>
              <a:gd name="T117" fmla="*/ 11 h 1861"/>
              <a:gd name="T118" fmla="*/ 1055 w 1858"/>
              <a:gd name="T119" fmla="*/ 12 h 1861"/>
              <a:gd name="T120" fmla="*/ 1111 w 1858"/>
              <a:gd name="T121" fmla="*/ 23 h 1861"/>
              <a:gd name="T122" fmla="*/ 1271 w 1858"/>
              <a:gd name="T123" fmla="*/ 92 h 1861"/>
              <a:gd name="T124" fmla="*/ 734 w 1858"/>
              <a:gd name="T125" fmla="*/ 26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8" h="1861">
                <a:moveTo>
                  <a:pt x="930" y="1861"/>
                </a:moveTo>
                <a:cubicBezTo>
                  <a:pt x="886" y="1861"/>
                  <a:pt x="843" y="1857"/>
                  <a:pt x="801" y="1850"/>
                </a:cubicBezTo>
                <a:cubicBezTo>
                  <a:pt x="794" y="1849"/>
                  <a:pt x="789" y="1843"/>
                  <a:pt x="790" y="1836"/>
                </a:cubicBezTo>
                <a:cubicBezTo>
                  <a:pt x="791" y="1829"/>
                  <a:pt x="798" y="1824"/>
                  <a:pt x="805" y="1825"/>
                </a:cubicBezTo>
                <a:cubicBezTo>
                  <a:pt x="846" y="1832"/>
                  <a:pt x="888" y="1835"/>
                  <a:pt x="930" y="1835"/>
                </a:cubicBezTo>
                <a:cubicBezTo>
                  <a:pt x="930" y="1835"/>
                  <a:pt x="930" y="1835"/>
                  <a:pt x="930" y="1835"/>
                </a:cubicBezTo>
                <a:cubicBezTo>
                  <a:pt x="943" y="1835"/>
                  <a:pt x="957" y="1835"/>
                  <a:pt x="971" y="1834"/>
                </a:cubicBezTo>
                <a:cubicBezTo>
                  <a:pt x="971" y="1834"/>
                  <a:pt x="971" y="1834"/>
                  <a:pt x="971" y="1834"/>
                </a:cubicBezTo>
                <a:cubicBezTo>
                  <a:pt x="981" y="1833"/>
                  <a:pt x="992" y="1833"/>
                  <a:pt x="1002" y="1832"/>
                </a:cubicBezTo>
                <a:cubicBezTo>
                  <a:pt x="1060" y="1826"/>
                  <a:pt x="1118" y="1814"/>
                  <a:pt x="1175" y="1796"/>
                </a:cubicBezTo>
                <a:cubicBezTo>
                  <a:pt x="1186" y="1792"/>
                  <a:pt x="1196" y="1788"/>
                  <a:pt x="1207" y="1784"/>
                </a:cubicBezTo>
                <a:cubicBezTo>
                  <a:pt x="1210" y="1783"/>
                  <a:pt x="1214" y="1782"/>
                  <a:pt x="1217" y="1781"/>
                </a:cubicBezTo>
                <a:cubicBezTo>
                  <a:pt x="1222" y="1779"/>
                  <a:pt x="1228" y="1776"/>
                  <a:pt x="1234" y="1774"/>
                </a:cubicBezTo>
                <a:cubicBezTo>
                  <a:pt x="1258" y="1763"/>
                  <a:pt x="1258" y="1763"/>
                  <a:pt x="1258" y="1763"/>
                </a:cubicBezTo>
                <a:cubicBezTo>
                  <a:pt x="1264" y="1760"/>
                  <a:pt x="1270" y="1757"/>
                  <a:pt x="1276" y="1754"/>
                </a:cubicBezTo>
                <a:cubicBezTo>
                  <a:pt x="1282" y="1751"/>
                  <a:pt x="1290" y="1754"/>
                  <a:pt x="1293" y="1760"/>
                </a:cubicBezTo>
                <a:cubicBezTo>
                  <a:pt x="1296" y="1766"/>
                  <a:pt x="1293" y="1774"/>
                  <a:pt x="1287" y="1777"/>
                </a:cubicBezTo>
                <a:cubicBezTo>
                  <a:pt x="1281" y="1780"/>
                  <a:pt x="1275" y="1783"/>
                  <a:pt x="1268" y="1786"/>
                </a:cubicBezTo>
                <a:cubicBezTo>
                  <a:pt x="1268" y="1786"/>
                  <a:pt x="1268" y="1786"/>
                  <a:pt x="1268" y="1786"/>
                </a:cubicBezTo>
                <a:cubicBezTo>
                  <a:pt x="1244" y="1797"/>
                  <a:pt x="1244" y="1797"/>
                  <a:pt x="1244" y="1797"/>
                </a:cubicBezTo>
                <a:cubicBezTo>
                  <a:pt x="1238" y="1800"/>
                  <a:pt x="1232" y="1802"/>
                  <a:pt x="1226" y="1804"/>
                </a:cubicBezTo>
                <a:cubicBezTo>
                  <a:pt x="1223" y="1806"/>
                  <a:pt x="1219" y="1807"/>
                  <a:pt x="1216" y="1808"/>
                </a:cubicBezTo>
                <a:cubicBezTo>
                  <a:pt x="1205" y="1812"/>
                  <a:pt x="1194" y="1816"/>
                  <a:pt x="1183" y="1820"/>
                </a:cubicBezTo>
                <a:cubicBezTo>
                  <a:pt x="1124" y="1839"/>
                  <a:pt x="1064" y="1852"/>
                  <a:pt x="1004" y="1857"/>
                </a:cubicBezTo>
                <a:cubicBezTo>
                  <a:pt x="993" y="1858"/>
                  <a:pt x="983" y="1859"/>
                  <a:pt x="972" y="1859"/>
                </a:cubicBezTo>
                <a:cubicBezTo>
                  <a:pt x="972" y="1859"/>
                  <a:pt x="972" y="1859"/>
                  <a:pt x="972" y="1859"/>
                </a:cubicBezTo>
                <a:cubicBezTo>
                  <a:pt x="958" y="1860"/>
                  <a:pt x="944" y="1861"/>
                  <a:pt x="930" y="1861"/>
                </a:cubicBezTo>
                <a:cubicBezTo>
                  <a:pt x="930" y="1861"/>
                  <a:pt x="930" y="1861"/>
                  <a:pt x="930" y="1861"/>
                </a:cubicBezTo>
                <a:close/>
                <a:moveTo>
                  <a:pt x="761" y="1843"/>
                </a:moveTo>
                <a:cubicBezTo>
                  <a:pt x="760" y="1843"/>
                  <a:pt x="759" y="1843"/>
                  <a:pt x="758" y="1842"/>
                </a:cubicBezTo>
                <a:cubicBezTo>
                  <a:pt x="747" y="1840"/>
                  <a:pt x="736" y="1837"/>
                  <a:pt x="725" y="1834"/>
                </a:cubicBezTo>
                <a:cubicBezTo>
                  <a:pt x="718" y="1833"/>
                  <a:pt x="714" y="1826"/>
                  <a:pt x="716" y="1819"/>
                </a:cubicBezTo>
                <a:cubicBezTo>
                  <a:pt x="717" y="1812"/>
                  <a:pt x="724" y="1808"/>
                  <a:pt x="731" y="1810"/>
                </a:cubicBezTo>
                <a:cubicBezTo>
                  <a:pt x="742" y="1813"/>
                  <a:pt x="753" y="1815"/>
                  <a:pt x="764" y="1818"/>
                </a:cubicBezTo>
                <a:cubicBezTo>
                  <a:pt x="770" y="1819"/>
                  <a:pt x="775" y="1826"/>
                  <a:pt x="773" y="1833"/>
                </a:cubicBezTo>
                <a:cubicBezTo>
                  <a:pt x="772" y="1839"/>
                  <a:pt x="767" y="1843"/>
                  <a:pt x="761" y="1843"/>
                </a:cubicBezTo>
                <a:close/>
                <a:moveTo>
                  <a:pt x="687" y="1823"/>
                </a:moveTo>
                <a:cubicBezTo>
                  <a:pt x="686" y="1823"/>
                  <a:pt x="684" y="1823"/>
                  <a:pt x="683" y="1823"/>
                </a:cubicBezTo>
                <a:cubicBezTo>
                  <a:pt x="670" y="1818"/>
                  <a:pt x="657" y="1814"/>
                  <a:pt x="644" y="1809"/>
                </a:cubicBezTo>
                <a:cubicBezTo>
                  <a:pt x="586" y="1787"/>
                  <a:pt x="531" y="1759"/>
                  <a:pt x="481" y="1726"/>
                </a:cubicBezTo>
                <a:cubicBezTo>
                  <a:pt x="459" y="1710"/>
                  <a:pt x="459" y="1710"/>
                  <a:pt x="459" y="1710"/>
                </a:cubicBezTo>
                <a:cubicBezTo>
                  <a:pt x="454" y="1707"/>
                  <a:pt x="449" y="1703"/>
                  <a:pt x="443" y="1699"/>
                </a:cubicBezTo>
                <a:cubicBezTo>
                  <a:pt x="423" y="1683"/>
                  <a:pt x="423" y="1683"/>
                  <a:pt x="423" y="1683"/>
                </a:cubicBezTo>
                <a:cubicBezTo>
                  <a:pt x="421" y="1681"/>
                  <a:pt x="419" y="1680"/>
                  <a:pt x="417" y="1678"/>
                </a:cubicBezTo>
                <a:cubicBezTo>
                  <a:pt x="400" y="1663"/>
                  <a:pt x="400" y="1663"/>
                  <a:pt x="400" y="1663"/>
                </a:cubicBezTo>
                <a:cubicBezTo>
                  <a:pt x="400" y="1663"/>
                  <a:pt x="400" y="1663"/>
                  <a:pt x="400" y="1663"/>
                </a:cubicBezTo>
                <a:cubicBezTo>
                  <a:pt x="391" y="1656"/>
                  <a:pt x="391" y="1656"/>
                  <a:pt x="391" y="1656"/>
                </a:cubicBezTo>
                <a:cubicBezTo>
                  <a:pt x="387" y="1652"/>
                  <a:pt x="383" y="1649"/>
                  <a:pt x="379" y="1645"/>
                </a:cubicBezTo>
                <a:cubicBezTo>
                  <a:pt x="378" y="1644"/>
                  <a:pt x="376" y="1642"/>
                  <a:pt x="374" y="1640"/>
                </a:cubicBezTo>
                <a:cubicBezTo>
                  <a:pt x="358" y="1625"/>
                  <a:pt x="358" y="1625"/>
                  <a:pt x="358" y="1625"/>
                </a:cubicBezTo>
                <a:cubicBezTo>
                  <a:pt x="277" y="1544"/>
                  <a:pt x="277" y="1544"/>
                  <a:pt x="277" y="1544"/>
                </a:cubicBezTo>
                <a:cubicBezTo>
                  <a:pt x="272" y="1539"/>
                  <a:pt x="272" y="1531"/>
                  <a:pt x="277" y="1526"/>
                </a:cubicBezTo>
                <a:cubicBezTo>
                  <a:pt x="282" y="1521"/>
                  <a:pt x="290" y="1521"/>
                  <a:pt x="295" y="1526"/>
                </a:cubicBezTo>
                <a:cubicBezTo>
                  <a:pt x="375" y="1606"/>
                  <a:pt x="375" y="1606"/>
                  <a:pt x="375" y="1606"/>
                </a:cubicBezTo>
                <a:cubicBezTo>
                  <a:pt x="391" y="1622"/>
                  <a:pt x="391" y="1622"/>
                  <a:pt x="391" y="1622"/>
                </a:cubicBezTo>
                <a:cubicBezTo>
                  <a:pt x="393" y="1623"/>
                  <a:pt x="395" y="1625"/>
                  <a:pt x="397" y="1627"/>
                </a:cubicBezTo>
                <a:cubicBezTo>
                  <a:pt x="400" y="1630"/>
                  <a:pt x="404" y="1633"/>
                  <a:pt x="407" y="1636"/>
                </a:cubicBezTo>
                <a:cubicBezTo>
                  <a:pt x="416" y="1644"/>
                  <a:pt x="416" y="1644"/>
                  <a:pt x="416" y="1644"/>
                </a:cubicBezTo>
                <a:cubicBezTo>
                  <a:pt x="416" y="1644"/>
                  <a:pt x="416" y="1644"/>
                  <a:pt x="416" y="1644"/>
                </a:cubicBezTo>
                <a:cubicBezTo>
                  <a:pt x="433" y="1658"/>
                  <a:pt x="433" y="1658"/>
                  <a:pt x="433" y="1658"/>
                </a:cubicBezTo>
                <a:cubicBezTo>
                  <a:pt x="435" y="1660"/>
                  <a:pt x="437" y="1661"/>
                  <a:pt x="438" y="1663"/>
                </a:cubicBezTo>
                <a:cubicBezTo>
                  <a:pt x="439" y="1663"/>
                  <a:pt x="440" y="1664"/>
                  <a:pt x="441" y="1665"/>
                </a:cubicBezTo>
                <a:cubicBezTo>
                  <a:pt x="459" y="1679"/>
                  <a:pt x="459" y="1679"/>
                  <a:pt x="459" y="1679"/>
                </a:cubicBezTo>
                <a:cubicBezTo>
                  <a:pt x="464" y="1683"/>
                  <a:pt x="469" y="1686"/>
                  <a:pt x="474" y="1689"/>
                </a:cubicBezTo>
                <a:cubicBezTo>
                  <a:pt x="495" y="1705"/>
                  <a:pt x="495" y="1705"/>
                  <a:pt x="495" y="1705"/>
                </a:cubicBezTo>
                <a:cubicBezTo>
                  <a:pt x="544" y="1737"/>
                  <a:pt x="597" y="1764"/>
                  <a:pt x="653" y="1785"/>
                </a:cubicBezTo>
                <a:cubicBezTo>
                  <a:pt x="666" y="1790"/>
                  <a:pt x="678" y="1794"/>
                  <a:pt x="691" y="1798"/>
                </a:cubicBezTo>
                <a:cubicBezTo>
                  <a:pt x="698" y="1800"/>
                  <a:pt x="701" y="1808"/>
                  <a:pt x="699" y="1814"/>
                </a:cubicBezTo>
                <a:cubicBezTo>
                  <a:pt x="697" y="1820"/>
                  <a:pt x="692" y="1823"/>
                  <a:pt x="687" y="1823"/>
                </a:cubicBezTo>
                <a:close/>
                <a:moveTo>
                  <a:pt x="1319" y="1759"/>
                </a:moveTo>
                <a:cubicBezTo>
                  <a:pt x="1315" y="1759"/>
                  <a:pt x="1310" y="1756"/>
                  <a:pt x="1308" y="1752"/>
                </a:cubicBezTo>
                <a:cubicBezTo>
                  <a:pt x="1305" y="1746"/>
                  <a:pt x="1307" y="1738"/>
                  <a:pt x="1313" y="1735"/>
                </a:cubicBezTo>
                <a:cubicBezTo>
                  <a:pt x="1327" y="1727"/>
                  <a:pt x="1327" y="1727"/>
                  <a:pt x="1327" y="1727"/>
                </a:cubicBezTo>
                <a:cubicBezTo>
                  <a:pt x="1328" y="1726"/>
                  <a:pt x="1330" y="1725"/>
                  <a:pt x="1332" y="1724"/>
                </a:cubicBezTo>
                <a:cubicBezTo>
                  <a:pt x="1336" y="1721"/>
                  <a:pt x="1336" y="1721"/>
                  <a:pt x="1336" y="1721"/>
                </a:cubicBezTo>
                <a:cubicBezTo>
                  <a:pt x="1338" y="1720"/>
                  <a:pt x="1340" y="1719"/>
                  <a:pt x="1342" y="1718"/>
                </a:cubicBezTo>
                <a:cubicBezTo>
                  <a:pt x="1348" y="1714"/>
                  <a:pt x="1355" y="1716"/>
                  <a:pt x="1359" y="1722"/>
                </a:cubicBezTo>
                <a:cubicBezTo>
                  <a:pt x="1363" y="1728"/>
                  <a:pt x="1361" y="1736"/>
                  <a:pt x="1355" y="1740"/>
                </a:cubicBezTo>
                <a:cubicBezTo>
                  <a:pt x="1353" y="1741"/>
                  <a:pt x="1351" y="1742"/>
                  <a:pt x="1349" y="1743"/>
                </a:cubicBezTo>
                <a:cubicBezTo>
                  <a:pt x="1346" y="1745"/>
                  <a:pt x="1346" y="1745"/>
                  <a:pt x="1346" y="1745"/>
                </a:cubicBezTo>
                <a:cubicBezTo>
                  <a:pt x="1344" y="1747"/>
                  <a:pt x="1341" y="1748"/>
                  <a:pt x="1339" y="1749"/>
                </a:cubicBezTo>
                <a:cubicBezTo>
                  <a:pt x="1325" y="1757"/>
                  <a:pt x="1325" y="1757"/>
                  <a:pt x="1325" y="1757"/>
                </a:cubicBezTo>
                <a:cubicBezTo>
                  <a:pt x="1323" y="1758"/>
                  <a:pt x="1321" y="1759"/>
                  <a:pt x="1319" y="1759"/>
                </a:cubicBezTo>
                <a:close/>
                <a:moveTo>
                  <a:pt x="1384" y="1718"/>
                </a:moveTo>
                <a:cubicBezTo>
                  <a:pt x="1380" y="1718"/>
                  <a:pt x="1376" y="1716"/>
                  <a:pt x="1373" y="1713"/>
                </a:cubicBezTo>
                <a:cubicBezTo>
                  <a:pt x="1369" y="1707"/>
                  <a:pt x="1371" y="1699"/>
                  <a:pt x="1376" y="1695"/>
                </a:cubicBezTo>
                <a:cubicBezTo>
                  <a:pt x="1412" y="1670"/>
                  <a:pt x="1445" y="1643"/>
                  <a:pt x="1476" y="1613"/>
                </a:cubicBezTo>
                <a:cubicBezTo>
                  <a:pt x="1490" y="1599"/>
                  <a:pt x="1490" y="1599"/>
                  <a:pt x="1490" y="1599"/>
                </a:cubicBezTo>
                <a:cubicBezTo>
                  <a:pt x="1503" y="1586"/>
                  <a:pt x="1503" y="1586"/>
                  <a:pt x="1503" y="1586"/>
                </a:cubicBezTo>
                <a:cubicBezTo>
                  <a:pt x="1503" y="1586"/>
                  <a:pt x="1503" y="1586"/>
                  <a:pt x="1503" y="1586"/>
                </a:cubicBezTo>
                <a:cubicBezTo>
                  <a:pt x="1579" y="1510"/>
                  <a:pt x="1579" y="1510"/>
                  <a:pt x="1579" y="1510"/>
                </a:cubicBezTo>
                <a:cubicBezTo>
                  <a:pt x="1584" y="1505"/>
                  <a:pt x="1592" y="1505"/>
                  <a:pt x="1597" y="1510"/>
                </a:cubicBezTo>
                <a:cubicBezTo>
                  <a:pt x="1602" y="1515"/>
                  <a:pt x="1602" y="1523"/>
                  <a:pt x="1597" y="1528"/>
                </a:cubicBezTo>
                <a:cubicBezTo>
                  <a:pt x="1521" y="1604"/>
                  <a:pt x="1521" y="1604"/>
                  <a:pt x="1521" y="1604"/>
                </a:cubicBezTo>
                <a:cubicBezTo>
                  <a:pt x="1521" y="1604"/>
                  <a:pt x="1521" y="1604"/>
                  <a:pt x="1521" y="1604"/>
                </a:cubicBezTo>
                <a:cubicBezTo>
                  <a:pt x="1521" y="1604"/>
                  <a:pt x="1521" y="1604"/>
                  <a:pt x="1521" y="1604"/>
                </a:cubicBezTo>
                <a:cubicBezTo>
                  <a:pt x="1502" y="1623"/>
                  <a:pt x="1502" y="1623"/>
                  <a:pt x="1502" y="1623"/>
                </a:cubicBezTo>
                <a:cubicBezTo>
                  <a:pt x="1493" y="1631"/>
                  <a:pt x="1493" y="1631"/>
                  <a:pt x="1493" y="1631"/>
                </a:cubicBezTo>
                <a:cubicBezTo>
                  <a:pt x="1462" y="1662"/>
                  <a:pt x="1427" y="1691"/>
                  <a:pt x="1391" y="1716"/>
                </a:cubicBezTo>
                <a:cubicBezTo>
                  <a:pt x="1389" y="1717"/>
                  <a:pt x="1386" y="1718"/>
                  <a:pt x="1384" y="1718"/>
                </a:cubicBezTo>
                <a:close/>
                <a:moveTo>
                  <a:pt x="256" y="1518"/>
                </a:moveTo>
                <a:cubicBezTo>
                  <a:pt x="253" y="1518"/>
                  <a:pt x="250" y="1517"/>
                  <a:pt x="247" y="1514"/>
                </a:cubicBezTo>
                <a:cubicBezTo>
                  <a:pt x="236" y="1503"/>
                  <a:pt x="236" y="1503"/>
                  <a:pt x="236" y="1503"/>
                </a:cubicBezTo>
                <a:cubicBezTo>
                  <a:pt x="223" y="1490"/>
                  <a:pt x="223" y="1490"/>
                  <a:pt x="223" y="1490"/>
                </a:cubicBezTo>
                <a:cubicBezTo>
                  <a:pt x="219" y="1485"/>
                  <a:pt x="219" y="1477"/>
                  <a:pt x="224" y="1472"/>
                </a:cubicBezTo>
                <a:cubicBezTo>
                  <a:pt x="229" y="1467"/>
                  <a:pt x="237" y="1467"/>
                  <a:pt x="242" y="1472"/>
                </a:cubicBezTo>
                <a:cubicBezTo>
                  <a:pt x="255" y="1486"/>
                  <a:pt x="255" y="1486"/>
                  <a:pt x="255" y="1486"/>
                </a:cubicBezTo>
                <a:cubicBezTo>
                  <a:pt x="265" y="1496"/>
                  <a:pt x="265" y="1496"/>
                  <a:pt x="265" y="1496"/>
                </a:cubicBezTo>
                <a:cubicBezTo>
                  <a:pt x="270" y="1501"/>
                  <a:pt x="270" y="1509"/>
                  <a:pt x="265" y="1514"/>
                </a:cubicBezTo>
                <a:cubicBezTo>
                  <a:pt x="263" y="1517"/>
                  <a:pt x="260" y="1518"/>
                  <a:pt x="256" y="1518"/>
                </a:cubicBezTo>
                <a:close/>
                <a:moveTo>
                  <a:pt x="1641" y="1477"/>
                </a:moveTo>
                <a:cubicBezTo>
                  <a:pt x="1638" y="1477"/>
                  <a:pt x="1635" y="1476"/>
                  <a:pt x="1632" y="1474"/>
                </a:cubicBezTo>
                <a:cubicBezTo>
                  <a:pt x="1627" y="1469"/>
                  <a:pt x="1627" y="1461"/>
                  <a:pt x="1631" y="1456"/>
                </a:cubicBezTo>
                <a:cubicBezTo>
                  <a:pt x="1702" y="1377"/>
                  <a:pt x="1757" y="1283"/>
                  <a:pt x="1791" y="1184"/>
                </a:cubicBezTo>
                <a:cubicBezTo>
                  <a:pt x="1793" y="1177"/>
                  <a:pt x="1800" y="1174"/>
                  <a:pt x="1807" y="1176"/>
                </a:cubicBezTo>
                <a:cubicBezTo>
                  <a:pt x="1813" y="1178"/>
                  <a:pt x="1817" y="1185"/>
                  <a:pt x="1815" y="1192"/>
                </a:cubicBezTo>
                <a:cubicBezTo>
                  <a:pt x="1780" y="1295"/>
                  <a:pt x="1723" y="1392"/>
                  <a:pt x="1650" y="1473"/>
                </a:cubicBezTo>
                <a:cubicBezTo>
                  <a:pt x="1648" y="1476"/>
                  <a:pt x="1644" y="1477"/>
                  <a:pt x="1641" y="1477"/>
                </a:cubicBezTo>
                <a:close/>
                <a:moveTo>
                  <a:pt x="204" y="1462"/>
                </a:moveTo>
                <a:cubicBezTo>
                  <a:pt x="201" y="1462"/>
                  <a:pt x="197" y="1461"/>
                  <a:pt x="195" y="1458"/>
                </a:cubicBezTo>
                <a:cubicBezTo>
                  <a:pt x="183" y="1444"/>
                  <a:pt x="183" y="1444"/>
                  <a:pt x="183" y="1444"/>
                </a:cubicBezTo>
                <a:cubicBezTo>
                  <a:pt x="174" y="1433"/>
                  <a:pt x="164" y="1420"/>
                  <a:pt x="155" y="1408"/>
                </a:cubicBezTo>
                <a:cubicBezTo>
                  <a:pt x="141" y="1387"/>
                  <a:pt x="141" y="1387"/>
                  <a:pt x="141" y="1387"/>
                </a:cubicBezTo>
                <a:cubicBezTo>
                  <a:pt x="137" y="1382"/>
                  <a:pt x="133" y="1376"/>
                  <a:pt x="129" y="1370"/>
                </a:cubicBezTo>
                <a:cubicBezTo>
                  <a:pt x="96" y="1319"/>
                  <a:pt x="69" y="1263"/>
                  <a:pt x="48" y="1206"/>
                </a:cubicBezTo>
                <a:cubicBezTo>
                  <a:pt x="44" y="1195"/>
                  <a:pt x="40" y="1184"/>
                  <a:pt x="37" y="1173"/>
                </a:cubicBezTo>
                <a:cubicBezTo>
                  <a:pt x="37" y="1173"/>
                  <a:pt x="37" y="1173"/>
                  <a:pt x="37" y="1173"/>
                </a:cubicBezTo>
                <a:cubicBezTo>
                  <a:pt x="23" y="1127"/>
                  <a:pt x="12" y="1078"/>
                  <a:pt x="6" y="1028"/>
                </a:cubicBezTo>
                <a:cubicBezTo>
                  <a:pt x="5" y="1020"/>
                  <a:pt x="4" y="1012"/>
                  <a:pt x="4" y="1004"/>
                </a:cubicBezTo>
                <a:cubicBezTo>
                  <a:pt x="3" y="997"/>
                  <a:pt x="8" y="991"/>
                  <a:pt x="15" y="990"/>
                </a:cubicBezTo>
                <a:cubicBezTo>
                  <a:pt x="22" y="990"/>
                  <a:pt x="28" y="995"/>
                  <a:pt x="29" y="1002"/>
                </a:cubicBezTo>
                <a:cubicBezTo>
                  <a:pt x="30" y="1010"/>
                  <a:pt x="31" y="1017"/>
                  <a:pt x="31" y="1025"/>
                </a:cubicBezTo>
                <a:cubicBezTo>
                  <a:pt x="37" y="1074"/>
                  <a:pt x="47" y="1121"/>
                  <a:pt x="61" y="1165"/>
                </a:cubicBezTo>
                <a:cubicBezTo>
                  <a:pt x="61" y="1165"/>
                  <a:pt x="61" y="1165"/>
                  <a:pt x="61" y="1165"/>
                </a:cubicBezTo>
                <a:cubicBezTo>
                  <a:pt x="65" y="1176"/>
                  <a:pt x="68" y="1187"/>
                  <a:pt x="72" y="1197"/>
                </a:cubicBezTo>
                <a:cubicBezTo>
                  <a:pt x="92" y="1253"/>
                  <a:pt x="119" y="1306"/>
                  <a:pt x="150" y="1356"/>
                </a:cubicBezTo>
                <a:cubicBezTo>
                  <a:pt x="154" y="1362"/>
                  <a:pt x="158" y="1367"/>
                  <a:pt x="162" y="1373"/>
                </a:cubicBezTo>
                <a:cubicBezTo>
                  <a:pt x="176" y="1393"/>
                  <a:pt x="176" y="1393"/>
                  <a:pt x="176" y="1393"/>
                </a:cubicBezTo>
                <a:cubicBezTo>
                  <a:pt x="185" y="1405"/>
                  <a:pt x="194" y="1417"/>
                  <a:pt x="203" y="1428"/>
                </a:cubicBezTo>
                <a:cubicBezTo>
                  <a:pt x="214" y="1441"/>
                  <a:pt x="214" y="1441"/>
                  <a:pt x="214" y="1441"/>
                </a:cubicBezTo>
                <a:cubicBezTo>
                  <a:pt x="218" y="1447"/>
                  <a:pt x="218" y="1455"/>
                  <a:pt x="213" y="1459"/>
                </a:cubicBezTo>
                <a:cubicBezTo>
                  <a:pt x="210" y="1461"/>
                  <a:pt x="207" y="1462"/>
                  <a:pt x="204" y="1462"/>
                </a:cubicBezTo>
                <a:close/>
                <a:moveTo>
                  <a:pt x="1815" y="1160"/>
                </a:moveTo>
                <a:cubicBezTo>
                  <a:pt x="1814" y="1160"/>
                  <a:pt x="1813" y="1160"/>
                  <a:pt x="1812" y="1160"/>
                </a:cubicBezTo>
                <a:cubicBezTo>
                  <a:pt x="1805" y="1158"/>
                  <a:pt x="1801" y="1151"/>
                  <a:pt x="1803" y="1144"/>
                </a:cubicBezTo>
                <a:cubicBezTo>
                  <a:pt x="1806" y="1133"/>
                  <a:pt x="1809" y="1123"/>
                  <a:pt x="1811" y="1112"/>
                </a:cubicBezTo>
                <a:cubicBezTo>
                  <a:pt x="1813" y="1105"/>
                  <a:pt x="1820" y="1101"/>
                  <a:pt x="1827" y="1102"/>
                </a:cubicBezTo>
                <a:cubicBezTo>
                  <a:pt x="1833" y="1104"/>
                  <a:pt x="1838" y="1111"/>
                  <a:pt x="1836" y="1118"/>
                </a:cubicBezTo>
                <a:cubicBezTo>
                  <a:pt x="1833" y="1129"/>
                  <a:pt x="1831" y="1140"/>
                  <a:pt x="1827" y="1151"/>
                </a:cubicBezTo>
                <a:cubicBezTo>
                  <a:pt x="1826" y="1157"/>
                  <a:pt x="1821" y="1160"/>
                  <a:pt x="1815" y="1160"/>
                </a:cubicBezTo>
                <a:close/>
                <a:moveTo>
                  <a:pt x="1832" y="1086"/>
                </a:moveTo>
                <a:cubicBezTo>
                  <a:pt x="1832" y="1086"/>
                  <a:pt x="1831" y="1086"/>
                  <a:pt x="1830" y="1086"/>
                </a:cubicBezTo>
                <a:cubicBezTo>
                  <a:pt x="1823" y="1084"/>
                  <a:pt x="1818" y="1078"/>
                  <a:pt x="1820" y="1071"/>
                </a:cubicBezTo>
                <a:cubicBezTo>
                  <a:pt x="1825" y="1039"/>
                  <a:pt x="1829" y="1006"/>
                  <a:pt x="1831" y="973"/>
                </a:cubicBezTo>
                <a:cubicBezTo>
                  <a:pt x="1832" y="960"/>
                  <a:pt x="1832" y="946"/>
                  <a:pt x="1832" y="932"/>
                </a:cubicBezTo>
                <a:cubicBezTo>
                  <a:pt x="1832" y="923"/>
                  <a:pt x="1832" y="914"/>
                  <a:pt x="1832" y="905"/>
                </a:cubicBezTo>
                <a:cubicBezTo>
                  <a:pt x="1832" y="905"/>
                  <a:pt x="1832" y="905"/>
                  <a:pt x="1832" y="905"/>
                </a:cubicBezTo>
                <a:cubicBezTo>
                  <a:pt x="1830" y="869"/>
                  <a:pt x="1827" y="833"/>
                  <a:pt x="1821" y="797"/>
                </a:cubicBezTo>
                <a:cubicBezTo>
                  <a:pt x="1809" y="729"/>
                  <a:pt x="1788" y="662"/>
                  <a:pt x="1758" y="598"/>
                </a:cubicBezTo>
                <a:cubicBezTo>
                  <a:pt x="1755" y="592"/>
                  <a:pt x="1758" y="584"/>
                  <a:pt x="1764" y="581"/>
                </a:cubicBezTo>
                <a:cubicBezTo>
                  <a:pt x="1770" y="578"/>
                  <a:pt x="1778" y="581"/>
                  <a:pt x="1781" y="587"/>
                </a:cubicBezTo>
                <a:cubicBezTo>
                  <a:pt x="1812" y="653"/>
                  <a:pt x="1834" y="722"/>
                  <a:pt x="1846" y="793"/>
                </a:cubicBezTo>
                <a:cubicBezTo>
                  <a:pt x="1852" y="830"/>
                  <a:pt x="1856" y="867"/>
                  <a:pt x="1857" y="904"/>
                </a:cubicBezTo>
                <a:cubicBezTo>
                  <a:pt x="1857" y="904"/>
                  <a:pt x="1857" y="904"/>
                  <a:pt x="1857" y="904"/>
                </a:cubicBezTo>
                <a:cubicBezTo>
                  <a:pt x="1858" y="913"/>
                  <a:pt x="1858" y="923"/>
                  <a:pt x="1858" y="932"/>
                </a:cubicBezTo>
                <a:cubicBezTo>
                  <a:pt x="1858" y="946"/>
                  <a:pt x="1857" y="961"/>
                  <a:pt x="1857" y="975"/>
                </a:cubicBezTo>
                <a:cubicBezTo>
                  <a:pt x="1855" y="1008"/>
                  <a:pt x="1851" y="1042"/>
                  <a:pt x="1845" y="1075"/>
                </a:cubicBezTo>
                <a:cubicBezTo>
                  <a:pt x="1844" y="1081"/>
                  <a:pt x="1838" y="1086"/>
                  <a:pt x="1832" y="1086"/>
                </a:cubicBezTo>
                <a:close/>
                <a:moveTo>
                  <a:pt x="14" y="973"/>
                </a:moveTo>
                <a:cubicBezTo>
                  <a:pt x="7" y="973"/>
                  <a:pt x="1" y="968"/>
                  <a:pt x="1" y="961"/>
                </a:cubicBezTo>
                <a:cubicBezTo>
                  <a:pt x="1" y="952"/>
                  <a:pt x="0" y="942"/>
                  <a:pt x="0" y="932"/>
                </a:cubicBezTo>
                <a:cubicBezTo>
                  <a:pt x="0" y="927"/>
                  <a:pt x="0" y="927"/>
                  <a:pt x="0" y="927"/>
                </a:cubicBezTo>
                <a:cubicBezTo>
                  <a:pt x="0" y="920"/>
                  <a:pt x="6" y="914"/>
                  <a:pt x="13" y="914"/>
                </a:cubicBezTo>
                <a:cubicBezTo>
                  <a:pt x="13" y="914"/>
                  <a:pt x="13" y="914"/>
                  <a:pt x="13" y="914"/>
                </a:cubicBezTo>
                <a:cubicBezTo>
                  <a:pt x="20" y="914"/>
                  <a:pt x="26" y="920"/>
                  <a:pt x="26" y="927"/>
                </a:cubicBezTo>
                <a:cubicBezTo>
                  <a:pt x="26" y="932"/>
                  <a:pt x="26" y="932"/>
                  <a:pt x="26" y="932"/>
                </a:cubicBezTo>
                <a:cubicBezTo>
                  <a:pt x="26" y="941"/>
                  <a:pt x="26" y="951"/>
                  <a:pt x="26" y="960"/>
                </a:cubicBezTo>
                <a:cubicBezTo>
                  <a:pt x="27" y="967"/>
                  <a:pt x="21" y="973"/>
                  <a:pt x="14" y="973"/>
                </a:cubicBezTo>
                <a:cubicBezTo>
                  <a:pt x="14" y="973"/>
                  <a:pt x="14" y="973"/>
                  <a:pt x="14" y="973"/>
                </a:cubicBezTo>
                <a:close/>
                <a:moveTo>
                  <a:pt x="15" y="897"/>
                </a:moveTo>
                <a:cubicBezTo>
                  <a:pt x="14" y="897"/>
                  <a:pt x="14" y="897"/>
                  <a:pt x="14" y="897"/>
                </a:cubicBezTo>
                <a:cubicBezTo>
                  <a:pt x="7" y="897"/>
                  <a:pt x="1" y="891"/>
                  <a:pt x="2" y="884"/>
                </a:cubicBezTo>
                <a:cubicBezTo>
                  <a:pt x="6" y="810"/>
                  <a:pt x="21" y="737"/>
                  <a:pt x="45" y="667"/>
                </a:cubicBezTo>
                <a:cubicBezTo>
                  <a:pt x="56" y="634"/>
                  <a:pt x="70" y="601"/>
                  <a:pt x="86" y="569"/>
                </a:cubicBezTo>
                <a:cubicBezTo>
                  <a:pt x="86" y="569"/>
                  <a:pt x="86" y="569"/>
                  <a:pt x="86" y="569"/>
                </a:cubicBezTo>
                <a:cubicBezTo>
                  <a:pt x="112" y="518"/>
                  <a:pt x="143" y="469"/>
                  <a:pt x="179" y="424"/>
                </a:cubicBezTo>
                <a:cubicBezTo>
                  <a:pt x="183" y="419"/>
                  <a:pt x="191" y="418"/>
                  <a:pt x="197" y="423"/>
                </a:cubicBezTo>
                <a:cubicBezTo>
                  <a:pt x="202" y="427"/>
                  <a:pt x="203" y="435"/>
                  <a:pt x="199" y="440"/>
                </a:cubicBezTo>
                <a:cubicBezTo>
                  <a:pt x="164" y="484"/>
                  <a:pt x="133" y="531"/>
                  <a:pt x="109" y="581"/>
                </a:cubicBezTo>
                <a:cubicBezTo>
                  <a:pt x="108" y="581"/>
                  <a:pt x="108" y="581"/>
                  <a:pt x="108" y="581"/>
                </a:cubicBezTo>
                <a:cubicBezTo>
                  <a:pt x="93" y="612"/>
                  <a:pt x="80" y="643"/>
                  <a:pt x="69" y="675"/>
                </a:cubicBezTo>
                <a:cubicBezTo>
                  <a:pt x="45" y="743"/>
                  <a:pt x="31" y="814"/>
                  <a:pt x="27" y="885"/>
                </a:cubicBezTo>
                <a:cubicBezTo>
                  <a:pt x="27" y="892"/>
                  <a:pt x="21" y="897"/>
                  <a:pt x="15" y="897"/>
                </a:cubicBezTo>
                <a:close/>
                <a:moveTo>
                  <a:pt x="1750" y="568"/>
                </a:moveTo>
                <a:cubicBezTo>
                  <a:pt x="1746" y="568"/>
                  <a:pt x="1741" y="565"/>
                  <a:pt x="1739" y="561"/>
                </a:cubicBezTo>
                <a:cubicBezTo>
                  <a:pt x="1734" y="551"/>
                  <a:pt x="1728" y="541"/>
                  <a:pt x="1723" y="532"/>
                </a:cubicBezTo>
                <a:cubicBezTo>
                  <a:pt x="1719" y="526"/>
                  <a:pt x="1721" y="518"/>
                  <a:pt x="1727" y="514"/>
                </a:cubicBezTo>
                <a:cubicBezTo>
                  <a:pt x="1733" y="511"/>
                  <a:pt x="1741" y="513"/>
                  <a:pt x="1745" y="519"/>
                </a:cubicBezTo>
                <a:cubicBezTo>
                  <a:pt x="1751" y="529"/>
                  <a:pt x="1756" y="539"/>
                  <a:pt x="1762" y="549"/>
                </a:cubicBezTo>
                <a:cubicBezTo>
                  <a:pt x="1765" y="555"/>
                  <a:pt x="1763" y="563"/>
                  <a:pt x="1756" y="566"/>
                </a:cubicBezTo>
                <a:cubicBezTo>
                  <a:pt x="1755" y="567"/>
                  <a:pt x="1752" y="568"/>
                  <a:pt x="1750" y="568"/>
                </a:cubicBezTo>
                <a:close/>
                <a:moveTo>
                  <a:pt x="1711" y="502"/>
                </a:moveTo>
                <a:cubicBezTo>
                  <a:pt x="1707" y="502"/>
                  <a:pt x="1703" y="500"/>
                  <a:pt x="1701" y="496"/>
                </a:cubicBezTo>
                <a:cubicBezTo>
                  <a:pt x="1695" y="488"/>
                  <a:pt x="1690" y="480"/>
                  <a:pt x="1684" y="472"/>
                </a:cubicBezTo>
                <a:cubicBezTo>
                  <a:pt x="1678" y="464"/>
                  <a:pt x="1671" y="455"/>
                  <a:pt x="1665" y="447"/>
                </a:cubicBezTo>
                <a:cubicBezTo>
                  <a:pt x="1662" y="444"/>
                  <a:pt x="1660" y="441"/>
                  <a:pt x="1657" y="437"/>
                </a:cubicBezTo>
                <a:cubicBezTo>
                  <a:pt x="1655" y="435"/>
                  <a:pt x="1655" y="435"/>
                  <a:pt x="1655" y="435"/>
                </a:cubicBezTo>
                <a:cubicBezTo>
                  <a:pt x="1646" y="425"/>
                  <a:pt x="1637" y="414"/>
                  <a:pt x="1628" y="404"/>
                </a:cubicBezTo>
                <a:cubicBezTo>
                  <a:pt x="1611" y="385"/>
                  <a:pt x="1611" y="385"/>
                  <a:pt x="1611" y="385"/>
                </a:cubicBezTo>
                <a:cubicBezTo>
                  <a:pt x="1606" y="381"/>
                  <a:pt x="1602" y="376"/>
                  <a:pt x="1599" y="373"/>
                </a:cubicBezTo>
                <a:cubicBezTo>
                  <a:pt x="1594" y="368"/>
                  <a:pt x="1594" y="368"/>
                  <a:pt x="1594" y="368"/>
                </a:cubicBezTo>
                <a:cubicBezTo>
                  <a:pt x="1594" y="368"/>
                  <a:pt x="1594" y="368"/>
                  <a:pt x="1594" y="368"/>
                </a:cubicBezTo>
                <a:cubicBezTo>
                  <a:pt x="1484" y="258"/>
                  <a:pt x="1484" y="258"/>
                  <a:pt x="1484" y="258"/>
                </a:cubicBezTo>
                <a:cubicBezTo>
                  <a:pt x="1468" y="243"/>
                  <a:pt x="1468" y="243"/>
                  <a:pt x="1468" y="243"/>
                </a:cubicBezTo>
                <a:cubicBezTo>
                  <a:pt x="1434" y="211"/>
                  <a:pt x="1396" y="181"/>
                  <a:pt x="1357" y="155"/>
                </a:cubicBezTo>
                <a:cubicBezTo>
                  <a:pt x="1351" y="151"/>
                  <a:pt x="1349" y="143"/>
                  <a:pt x="1353" y="137"/>
                </a:cubicBezTo>
                <a:cubicBezTo>
                  <a:pt x="1357" y="131"/>
                  <a:pt x="1365" y="130"/>
                  <a:pt x="1371" y="133"/>
                </a:cubicBezTo>
                <a:cubicBezTo>
                  <a:pt x="1412" y="160"/>
                  <a:pt x="1450" y="191"/>
                  <a:pt x="1486" y="225"/>
                </a:cubicBezTo>
                <a:cubicBezTo>
                  <a:pt x="1502" y="240"/>
                  <a:pt x="1502" y="240"/>
                  <a:pt x="1502" y="240"/>
                </a:cubicBezTo>
                <a:cubicBezTo>
                  <a:pt x="1616" y="355"/>
                  <a:pt x="1616" y="355"/>
                  <a:pt x="1616" y="355"/>
                </a:cubicBezTo>
                <a:cubicBezTo>
                  <a:pt x="1620" y="358"/>
                  <a:pt x="1624" y="363"/>
                  <a:pt x="1629" y="368"/>
                </a:cubicBezTo>
                <a:cubicBezTo>
                  <a:pt x="1647" y="386"/>
                  <a:pt x="1647" y="386"/>
                  <a:pt x="1647" y="386"/>
                </a:cubicBezTo>
                <a:cubicBezTo>
                  <a:pt x="1656" y="397"/>
                  <a:pt x="1666" y="408"/>
                  <a:pt x="1675" y="419"/>
                </a:cubicBezTo>
                <a:cubicBezTo>
                  <a:pt x="1677" y="421"/>
                  <a:pt x="1677" y="421"/>
                  <a:pt x="1677" y="421"/>
                </a:cubicBezTo>
                <a:cubicBezTo>
                  <a:pt x="1680" y="425"/>
                  <a:pt x="1682" y="428"/>
                  <a:pt x="1685" y="432"/>
                </a:cubicBezTo>
                <a:cubicBezTo>
                  <a:pt x="1691" y="440"/>
                  <a:pt x="1698" y="449"/>
                  <a:pt x="1705" y="458"/>
                </a:cubicBezTo>
                <a:cubicBezTo>
                  <a:pt x="1710" y="466"/>
                  <a:pt x="1716" y="474"/>
                  <a:pt x="1722" y="482"/>
                </a:cubicBezTo>
                <a:cubicBezTo>
                  <a:pt x="1726" y="488"/>
                  <a:pt x="1724" y="496"/>
                  <a:pt x="1718" y="500"/>
                </a:cubicBezTo>
                <a:cubicBezTo>
                  <a:pt x="1716" y="501"/>
                  <a:pt x="1714" y="502"/>
                  <a:pt x="1711" y="502"/>
                </a:cubicBezTo>
                <a:close/>
                <a:moveTo>
                  <a:pt x="216" y="413"/>
                </a:moveTo>
                <a:cubicBezTo>
                  <a:pt x="213" y="413"/>
                  <a:pt x="210" y="412"/>
                  <a:pt x="208" y="410"/>
                </a:cubicBezTo>
                <a:cubicBezTo>
                  <a:pt x="202" y="405"/>
                  <a:pt x="202" y="397"/>
                  <a:pt x="207" y="392"/>
                </a:cubicBezTo>
                <a:cubicBezTo>
                  <a:pt x="214" y="383"/>
                  <a:pt x="222" y="375"/>
                  <a:pt x="230" y="366"/>
                </a:cubicBezTo>
                <a:cubicBezTo>
                  <a:pt x="235" y="361"/>
                  <a:pt x="243" y="361"/>
                  <a:pt x="248" y="366"/>
                </a:cubicBezTo>
                <a:cubicBezTo>
                  <a:pt x="253" y="371"/>
                  <a:pt x="253" y="379"/>
                  <a:pt x="248" y="384"/>
                </a:cubicBezTo>
                <a:cubicBezTo>
                  <a:pt x="241" y="392"/>
                  <a:pt x="233" y="400"/>
                  <a:pt x="226" y="409"/>
                </a:cubicBezTo>
                <a:cubicBezTo>
                  <a:pt x="223" y="411"/>
                  <a:pt x="220" y="413"/>
                  <a:pt x="216" y="413"/>
                </a:cubicBezTo>
                <a:close/>
                <a:moveTo>
                  <a:pt x="269" y="358"/>
                </a:moveTo>
                <a:cubicBezTo>
                  <a:pt x="266" y="358"/>
                  <a:pt x="263" y="357"/>
                  <a:pt x="260" y="354"/>
                </a:cubicBezTo>
                <a:cubicBezTo>
                  <a:pt x="255" y="349"/>
                  <a:pt x="255" y="341"/>
                  <a:pt x="260" y="336"/>
                </a:cubicBezTo>
                <a:cubicBezTo>
                  <a:pt x="358" y="238"/>
                  <a:pt x="358" y="238"/>
                  <a:pt x="358" y="238"/>
                </a:cubicBezTo>
                <a:cubicBezTo>
                  <a:pt x="383" y="215"/>
                  <a:pt x="383" y="215"/>
                  <a:pt x="383" y="215"/>
                </a:cubicBezTo>
                <a:cubicBezTo>
                  <a:pt x="387" y="211"/>
                  <a:pt x="391" y="208"/>
                  <a:pt x="395" y="204"/>
                </a:cubicBezTo>
                <a:cubicBezTo>
                  <a:pt x="396" y="203"/>
                  <a:pt x="398" y="201"/>
                  <a:pt x="400" y="199"/>
                </a:cubicBezTo>
                <a:cubicBezTo>
                  <a:pt x="418" y="184"/>
                  <a:pt x="418" y="184"/>
                  <a:pt x="418" y="184"/>
                </a:cubicBezTo>
                <a:cubicBezTo>
                  <a:pt x="436" y="170"/>
                  <a:pt x="436" y="170"/>
                  <a:pt x="436" y="170"/>
                </a:cubicBezTo>
                <a:cubicBezTo>
                  <a:pt x="438" y="169"/>
                  <a:pt x="440" y="167"/>
                  <a:pt x="441" y="166"/>
                </a:cubicBezTo>
                <a:cubicBezTo>
                  <a:pt x="446" y="163"/>
                  <a:pt x="450" y="160"/>
                  <a:pt x="454" y="156"/>
                </a:cubicBezTo>
                <a:cubicBezTo>
                  <a:pt x="473" y="144"/>
                  <a:pt x="473" y="144"/>
                  <a:pt x="473" y="144"/>
                </a:cubicBezTo>
                <a:cubicBezTo>
                  <a:pt x="483" y="136"/>
                  <a:pt x="494" y="129"/>
                  <a:pt x="504" y="123"/>
                </a:cubicBezTo>
                <a:cubicBezTo>
                  <a:pt x="504" y="123"/>
                  <a:pt x="505" y="123"/>
                  <a:pt x="505" y="123"/>
                </a:cubicBezTo>
                <a:cubicBezTo>
                  <a:pt x="553" y="93"/>
                  <a:pt x="605" y="68"/>
                  <a:pt x="660" y="49"/>
                </a:cubicBezTo>
                <a:cubicBezTo>
                  <a:pt x="666" y="46"/>
                  <a:pt x="674" y="50"/>
                  <a:pt x="676" y="56"/>
                </a:cubicBezTo>
                <a:cubicBezTo>
                  <a:pt x="678" y="63"/>
                  <a:pt x="675" y="70"/>
                  <a:pt x="668" y="73"/>
                </a:cubicBezTo>
                <a:cubicBezTo>
                  <a:pt x="615" y="91"/>
                  <a:pt x="565" y="115"/>
                  <a:pt x="518" y="144"/>
                </a:cubicBezTo>
                <a:cubicBezTo>
                  <a:pt x="518" y="144"/>
                  <a:pt x="518" y="144"/>
                  <a:pt x="518" y="144"/>
                </a:cubicBezTo>
                <a:cubicBezTo>
                  <a:pt x="507" y="151"/>
                  <a:pt x="497" y="158"/>
                  <a:pt x="487" y="164"/>
                </a:cubicBezTo>
                <a:cubicBezTo>
                  <a:pt x="469" y="177"/>
                  <a:pt x="469" y="177"/>
                  <a:pt x="469" y="177"/>
                </a:cubicBezTo>
                <a:cubicBezTo>
                  <a:pt x="465" y="180"/>
                  <a:pt x="461" y="183"/>
                  <a:pt x="457" y="186"/>
                </a:cubicBezTo>
                <a:cubicBezTo>
                  <a:pt x="455" y="188"/>
                  <a:pt x="453" y="189"/>
                  <a:pt x="451" y="191"/>
                </a:cubicBezTo>
                <a:cubicBezTo>
                  <a:pt x="434" y="204"/>
                  <a:pt x="434" y="204"/>
                  <a:pt x="434" y="204"/>
                </a:cubicBezTo>
                <a:cubicBezTo>
                  <a:pt x="417" y="219"/>
                  <a:pt x="417" y="219"/>
                  <a:pt x="417" y="219"/>
                </a:cubicBezTo>
                <a:cubicBezTo>
                  <a:pt x="415" y="220"/>
                  <a:pt x="413" y="222"/>
                  <a:pt x="411" y="224"/>
                </a:cubicBezTo>
                <a:cubicBezTo>
                  <a:pt x="407" y="227"/>
                  <a:pt x="404" y="230"/>
                  <a:pt x="400" y="233"/>
                </a:cubicBezTo>
                <a:cubicBezTo>
                  <a:pt x="370" y="263"/>
                  <a:pt x="370" y="263"/>
                  <a:pt x="370" y="263"/>
                </a:cubicBezTo>
                <a:cubicBezTo>
                  <a:pt x="278" y="354"/>
                  <a:pt x="278" y="354"/>
                  <a:pt x="278" y="354"/>
                </a:cubicBezTo>
                <a:cubicBezTo>
                  <a:pt x="276" y="357"/>
                  <a:pt x="272" y="358"/>
                  <a:pt x="269" y="358"/>
                </a:cubicBezTo>
                <a:close/>
                <a:moveTo>
                  <a:pt x="1327" y="135"/>
                </a:moveTo>
                <a:cubicBezTo>
                  <a:pt x="1325" y="135"/>
                  <a:pt x="1323" y="134"/>
                  <a:pt x="1321" y="133"/>
                </a:cubicBezTo>
                <a:cubicBezTo>
                  <a:pt x="1312" y="127"/>
                  <a:pt x="1302" y="122"/>
                  <a:pt x="1292" y="117"/>
                </a:cubicBezTo>
                <a:cubicBezTo>
                  <a:pt x="1286" y="114"/>
                  <a:pt x="1283" y="106"/>
                  <a:pt x="1286" y="100"/>
                </a:cubicBezTo>
                <a:cubicBezTo>
                  <a:pt x="1290" y="93"/>
                  <a:pt x="1297" y="91"/>
                  <a:pt x="1304" y="94"/>
                </a:cubicBezTo>
                <a:cubicBezTo>
                  <a:pt x="1314" y="100"/>
                  <a:pt x="1324" y="105"/>
                  <a:pt x="1334" y="111"/>
                </a:cubicBezTo>
                <a:cubicBezTo>
                  <a:pt x="1340" y="114"/>
                  <a:pt x="1342" y="122"/>
                  <a:pt x="1338" y="128"/>
                </a:cubicBezTo>
                <a:cubicBezTo>
                  <a:pt x="1336" y="132"/>
                  <a:pt x="1332" y="135"/>
                  <a:pt x="1327" y="135"/>
                </a:cubicBezTo>
                <a:close/>
                <a:moveTo>
                  <a:pt x="1260" y="100"/>
                </a:moveTo>
                <a:cubicBezTo>
                  <a:pt x="1258" y="100"/>
                  <a:pt x="1256" y="99"/>
                  <a:pt x="1254" y="99"/>
                </a:cubicBezTo>
                <a:cubicBezTo>
                  <a:pt x="1225" y="86"/>
                  <a:pt x="1196" y="74"/>
                  <a:pt x="1165" y="64"/>
                </a:cubicBezTo>
                <a:cubicBezTo>
                  <a:pt x="1155" y="61"/>
                  <a:pt x="1144" y="58"/>
                  <a:pt x="1133" y="55"/>
                </a:cubicBezTo>
                <a:cubicBezTo>
                  <a:pt x="1129" y="54"/>
                  <a:pt x="1126" y="53"/>
                  <a:pt x="1122" y="52"/>
                </a:cubicBezTo>
                <a:cubicBezTo>
                  <a:pt x="1117" y="51"/>
                  <a:pt x="1112" y="50"/>
                  <a:pt x="1106" y="48"/>
                </a:cubicBezTo>
                <a:cubicBezTo>
                  <a:pt x="1096" y="46"/>
                  <a:pt x="1096" y="46"/>
                  <a:pt x="1096" y="46"/>
                </a:cubicBezTo>
                <a:cubicBezTo>
                  <a:pt x="1096" y="46"/>
                  <a:pt x="1096" y="46"/>
                  <a:pt x="1096" y="46"/>
                </a:cubicBezTo>
                <a:cubicBezTo>
                  <a:pt x="1079" y="42"/>
                  <a:pt x="1079" y="42"/>
                  <a:pt x="1079" y="42"/>
                </a:cubicBezTo>
                <a:cubicBezTo>
                  <a:pt x="1058" y="39"/>
                  <a:pt x="1058" y="39"/>
                  <a:pt x="1058" y="39"/>
                </a:cubicBezTo>
                <a:cubicBezTo>
                  <a:pt x="1055" y="38"/>
                  <a:pt x="1053" y="38"/>
                  <a:pt x="1050" y="38"/>
                </a:cubicBezTo>
                <a:cubicBezTo>
                  <a:pt x="1045" y="37"/>
                  <a:pt x="1041" y="36"/>
                  <a:pt x="1036" y="35"/>
                </a:cubicBezTo>
                <a:cubicBezTo>
                  <a:pt x="1010" y="32"/>
                  <a:pt x="1010" y="32"/>
                  <a:pt x="1010" y="32"/>
                </a:cubicBezTo>
                <a:cubicBezTo>
                  <a:pt x="1007" y="32"/>
                  <a:pt x="1005" y="32"/>
                  <a:pt x="1003" y="31"/>
                </a:cubicBezTo>
                <a:cubicBezTo>
                  <a:pt x="992" y="31"/>
                  <a:pt x="992" y="31"/>
                  <a:pt x="992" y="31"/>
                </a:cubicBezTo>
                <a:cubicBezTo>
                  <a:pt x="932" y="26"/>
                  <a:pt x="873" y="28"/>
                  <a:pt x="815" y="36"/>
                </a:cubicBezTo>
                <a:cubicBezTo>
                  <a:pt x="804" y="38"/>
                  <a:pt x="792" y="40"/>
                  <a:pt x="781" y="42"/>
                </a:cubicBezTo>
                <a:cubicBezTo>
                  <a:pt x="774" y="43"/>
                  <a:pt x="767" y="39"/>
                  <a:pt x="766" y="32"/>
                </a:cubicBezTo>
                <a:cubicBezTo>
                  <a:pt x="765" y="25"/>
                  <a:pt x="769" y="18"/>
                  <a:pt x="776" y="17"/>
                </a:cubicBezTo>
                <a:cubicBezTo>
                  <a:pt x="788" y="15"/>
                  <a:pt x="800" y="13"/>
                  <a:pt x="811" y="11"/>
                </a:cubicBezTo>
                <a:cubicBezTo>
                  <a:pt x="871" y="2"/>
                  <a:pt x="933" y="0"/>
                  <a:pt x="994" y="5"/>
                </a:cubicBezTo>
                <a:cubicBezTo>
                  <a:pt x="1005" y="6"/>
                  <a:pt x="1005" y="6"/>
                  <a:pt x="1005" y="6"/>
                </a:cubicBezTo>
                <a:cubicBezTo>
                  <a:pt x="1008" y="6"/>
                  <a:pt x="1010" y="7"/>
                  <a:pt x="1013" y="7"/>
                </a:cubicBezTo>
                <a:cubicBezTo>
                  <a:pt x="1039" y="10"/>
                  <a:pt x="1039" y="10"/>
                  <a:pt x="1039" y="10"/>
                </a:cubicBezTo>
                <a:cubicBezTo>
                  <a:pt x="1044" y="11"/>
                  <a:pt x="1050" y="12"/>
                  <a:pt x="1055" y="12"/>
                </a:cubicBezTo>
                <a:cubicBezTo>
                  <a:pt x="1057" y="13"/>
                  <a:pt x="1059" y="13"/>
                  <a:pt x="1062" y="14"/>
                </a:cubicBezTo>
                <a:cubicBezTo>
                  <a:pt x="1085" y="18"/>
                  <a:pt x="1085" y="18"/>
                  <a:pt x="1085" y="18"/>
                </a:cubicBezTo>
                <a:cubicBezTo>
                  <a:pt x="1101" y="21"/>
                  <a:pt x="1101" y="21"/>
                  <a:pt x="1101" y="21"/>
                </a:cubicBezTo>
                <a:cubicBezTo>
                  <a:pt x="1101" y="21"/>
                  <a:pt x="1101" y="21"/>
                  <a:pt x="1101" y="21"/>
                </a:cubicBezTo>
                <a:cubicBezTo>
                  <a:pt x="1111" y="23"/>
                  <a:pt x="1111" y="23"/>
                  <a:pt x="1111" y="23"/>
                </a:cubicBezTo>
                <a:cubicBezTo>
                  <a:pt x="1117" y="25"/>
                  <a:pt x="1123" y="26"/>
                  <a:pt x="1129" y="28"/>
                </a:cubicBezTo>
                <a:cubicBezTo>
                  <a:pt x="1133" y="29"/>
                  <a:pt x="1136" y="30"/>
                  <a:pt x="1139" y="30"/>
                </a:cubicBezTo>
                <a:cubicBezTo>
                  <a:pt x="1150" y="33"/>
                  <a:pt x="1162" y="36"/>
                  <a:pt x="1173" y="40"/>
                </a:cubicBezTo>
                <a:cubicBezTo>
                  <a:pt x="1204" y="50"/>
                  <a:pt x="1235" y="62"/>
                  <a:pt x="1265" y="75"/>
                </a:cubicBezTo>
                <a:cubicBezTo>
                  <a:pt x="1271" y="78"/>
                  <a:pt x="1274" y="86"/>
                  <a:pt x="1271" y="92"/>
                </a:cubicBezTo>
                <a:cubicBezTo>
                  <a:pt x="1269" y="97"/>
                  <a:pt x="1264" y="100"/>
                  <a:pt x="1260" y="100"/>
                </a:cubicBezTo>
                <a:close/>
                <a:moveTo>
                  <a:pt x="704" y="60"/>
                </a:moveTo>
                <a:cubicBezTo>
                  <a:pt x="699" y="60"/>
                  <a:pt x="694" y="57"/>
                  <a:pt x="692" y="51"/>
                </a:cubicBezTo>
                <a:cubicBezTo>
                  <a:pt x="690" y="44"/>
                  <a:pt x="694" y="37"/>
                  <a:pt x="701" y="35"/>
                </a:cubicBezTo>
                <a:cubicBezTo>
                  <a:pt x="712" y="32"/>
                  <a:pt x="723" y="29"/>
                  <a:pt x="734" y="26"/>
                </a:cubicBezTo>
                <a:cubicBezTo>
                  <a:pt x="741" y="25"/>
                  <a:pt x="748" y="29"/>
                  <a:pt x="749" y="36"/>
                </a:cubicBezTo>
                <a:cubicBezTo>
                  <a:pt x="751" y="43"/>
                  <a:pt x="747" y="49"/>
                  <a:pt x="740" y="51"/>
                </a:cubicBezTo>
                <a:cubicBezTo>
                  <a:pt x="729" y="54"/>
                  <a:pt x="719" y="57"/>
                  <a:pt x="708" y="60"/>
                </a:cubicBezTo>
                <a:cubicBezTo>
                  <a:pt x="707" y="60"/>
                  <a:pt x="706" y="60"/>
                  <a:pt x="704" y="60"/>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78" name="Freeform 38">
            <a:extLst>
              <a:ext uri="{FF2B5EF4-FFF2-40B4-BE49-F238E27FC236}">
                <a16:creationId xmlns:a16="http://schemas.microsoft.com/office/drawing/2014/main" id="{D498CAD1-A964-414A-8D0B-E796754A3746}"/>
              </a:ext>
            </a:extLst>
          </p:cNvPr>
          <p:cNvSpPr>
            <a:spLocks noEditPoints="1"/>
          </p:cNvSpPr>
          <p:nvPr/>
        </p:nvSpPr>
        <p:spPr bwMode="auto">
          <a:xfrm>
            <a:off x="3612771" y="3789838"/>
            <a:ext cx="6118860" cy="6129338"/>
          </a:xfrm>
          <a:custGeom>
            <a:avLst/>
            <a:gdLst>
              <a:gd name="T0" fmla="*/ 876 w 1750"/>
              <a:gd name="T1" fmla="*/ 1726 h 1752"/>
              <a:gd name="T2" fmla="*/ 1086 w 1750"/>
              <a:gd name="T3" fmla="*/ 1708 h 1752"/>
              <a:gd name="T4" fmla="*/ 876 w 1750"/>
              <a:gd name="T5" fmla="*/ 1752 h 1752"/>
              <a:gd name="T6" fmla="*/ 619 w 1750"/>
              <a:gd name="T7" fmla="*/ 1680 h 1752"/>
              <a:gd name="T8" fmla="*/ 1102 w 1750"/>
              <a:gd name="T9" fmla="*/ 1703 h 1752"/>
              <a:gd name="T10" fmla="*/ 1150 w 1750"/>
              <a:gd name="T11" fmla="*/ 1700 h 1752"/>
              <a:gd name="T12" fmla="*/ 571 w 1750"/>
              <a:gd name="T13" fmla="*/ 1688 h 1752"/>
              <a:gd name="T14" fmla="*/ 422 w 1750"/>
              <a:gd name="T15" fmla="*/ 1601 h 1752"/>
              <a:gd name="T16" fmla="*/ 357 w 1750"/>
              <a:gd name="T17" fmla="*/ 1546 h 1752"/>
              <a:gd name="T18" fmla="*/ 360 w 1750"/>
              <a:gd name="T19" fmla="*/ 1513 h 1752"/>
              <a:gd name="T20" fmla="*/ 418 w 1750"/>
              <a:gd name="T21" fmla="*/ 1566 h 1752"/>
              <a:gd name="T22" fmla="*/ 451 w 1750"/>
              <a:gd name="T23" fmla="*/ 1590 h 1752"/>
              <a:gd name="T24" fmla="*/ 1185 w 1750"/>
              <a:gd name="T25" fmla="*/ 1684 h 1752"/>
              <a:gd name="T26" fmla="*/ 1245 w 1750"/>
              <a:gd name="T27" fmla="*/ 1626 h 1752"/>
              <a:gd name="T28" fmla="*/ 1384 w 1750"/>
              <a:gd name="T29" fmla="*/ 1519 h 1752"/>
              <a:gd name="T30" fmla="*/ 1409 w 1750"/>
              <a:gd name="T31" fmla="*/ 1530 h 1752"/>
              <a:gd name="T32" fmla="*/ 1264 w 1750"/>
              <a:gd name="T33" fmla="*/ 1644 h 1752"/>
              <a:gd name="T34" fmla="*/ 1185 w 1750"/>
              <a:gd name="T35" fmla="*/ 1684 h 1752"/>
              <a:gd name="T36" fmla="*/ 206 w 1750"/>
              <a:gd name="T37" fmla="*/ 1376 h 1752"/>
              <a:gd name="T38" fmla="*/ 238 w 1750"/>
              <a:gd name="T39" fmla="*/ 1423 h 1752"/>
              <a:gd name="T40" fmla="*/ 1651 w 1750"/>
              <a:gd name="T41" fmla="*/ 1224 h 1752"/>
              <a:gd name="T42" fmla="*/ 177 w 1750"/>
              <a:gd name="T43" fmla="*/ 1362 h 1752"/>
              <a:gd name="T44" fmla="*/ 82 w 1750"/>
              <a:gd name="T45" fmla="*/ 1218 h 1752"/>
              <a:gd name="T46" fmla="*/ 37 w 1750"/>
              <a:gd name="T47" fmla="*/ 1002 h 1752"/>
              <a:gd name="T48" fmla="*/ 165 w 1750"/>
              <a:gd name="T49" fmla="*/ 1306 h 1752"/>
              <a:gd name="T50" fmla="*/ 1664 w 1750"/>
              <a:gd name="T51" fmla="*/ 1210 h 1752"/>
              <a:gd name="T52" fmla="*/ 1690 w 1750"/>
              <a:gd name="T53" fmla="*/ 1172 h 1752"/>
              <a:gd name="T54" fmla="*/ 1682 w 1750"/>
              <a:gd name="T55" fmla="*/ 1123 h 1752"/>
              <a:gd name="T56" fmla="*/ 1724 w 1750"/>
              <a:gd name="T57" fmla="*/ 877 h 1752"/>
              <a:gd name="T58" fmla="*/ 1738 w 1750"/>
              <a:gd name="T59" fmla="*/ 747 h 1752"/>
              <a:gd name="T60" fmla="*/ 1720 w 1750"/>
              <a:gd name="T61" fmla="*/ 1085 h 1752"/>
              <a:gd name="T62" fmla="*/ 2 w 1750"/>
              <a:gd name="T63" fmla="*/ 929 h 1752"/>
              <a:gd name="T64" fmla="*/ 18 w 1750"/>
              <a:gd name="T65" fmla="*/ 975 h 1752"/>
              <a:gd name="T66" fmla="*/ 42 w 1750"/>
              <a:gd name="T67" fmla="*/ 630 h 1752"/>
              <a:gd name="T68" fmla="*/ 43 w 1750"/>
              <a:gd name="T69" fmla="*/ 720 h 1752"/>
              <a:gd name="T70" fmla="*/ 13 w 1750"/>
              <a:gd name="T71" fmla="*/ 899 h 1752"/>
              <a:gd name="T72" fmla="*/ 1719 w 1750"/>
              <a:gd name="T73" fmla="*/ 665 h 1752"/>
              <a:gd name="T74" fmla="*/ 1682 w 1750"/>
              <a:gd name="T75" fmla="*/ 632 h 1752"/>
              <a:gd name="T76" fmla="*/ 1561 w 1750"/>
              <a:gd name="T77" fmla="*/ 416 h 1752"/>
              <a:gd name="T78" fmla="*/ 1468 w 1750"/>
              <a:gd name="T79" fmla="*/ 317 h 1752"/>
              <a:gd name="T80" fmla="*/ 1553 w 1750"/>
              <a:gd name="T81" fmla="*/ 368 h 1752"/>
              <a:gd name="T82" fmla="*/ 1601 w 1750"/>
              <a:gd name="T83" fmla="*/ 426 h 1752"/>
              <a:gd name="T84" fmla="*/ 130 w 1750"/>
              <a:gd name="T85" fmla="*/ 488 h 1752"/>
              <a:gd name="T86" fmla="*/ 160 w 1750"/>
              <a:gd name="T87" fmla="*/ 455 h 1752"/>
              <a:gd name="T88" fmla="*/ 165 w 1750"/>
              <a:gd name="T89" fmla="*/ 406 h 1752"/>
              <a:gd name="T90" fmla="*/ 365 w 1750"/>
              <a:gd name="T91" fmla="*/ 199 h 1752"/>
              <a:gd name="T92" fmla="*/ 420 w 1750"/>
              <a:gd name="T93" fmla="*/ 154 h 1752"/>
              <a:gd name="T94" fmla="*/ 446 w 1750"/>
              <a:gd name="T95" fmla="*/ 166 h 1752"/>
              <a:gd name="T96" fmla="*/ 393 w 1750"/>
              <a:gd name="T97" fmla="*/ 209 h 1752"/>
              <a:gd name="T98" fmla="*/ 239 w 1750"/>
              <a:gd name="T99" fmla="*/ 360 h 1752"/>
              <a:gd name="T100" fmla="*/ 1414 w 1750"/>
              <a:gd name="T101" fmla="*/ 263 h 1752"/>
              <a:gd name="T102" fmla="*/ 1447 w 1750"/>
              <a:gd name="T103" fmla="*/ 291 h 1752"/>
              <a:gd name="T104" fmla="*/ 1208 w 1750"/>
              <a:gd name="T105" fmla="*/ 107 h 1752"/>
              <a:gd name="T106" fmla="*/ 1052 w 1750"/>
              <a:gd name="T107" fmla="*/ 49 h 1752"/>
              <a:gd name="T108" fmla="*/ 1103 w 1750"/>
              <a:gd name="T109" fmla="*/ 37 h 1752"/>
              <a:gd name="T110" fmla="*/ 1402 w 1750"/>
              <a:gd name="T111" fmla="*/ 233 h 1752"/>
              <a:gd name="T112" fmla="*/ 515 w 1750"/>
              <a:gd name="T113" fmla="*/ 93 h 1752"/>
              <a:gd name="T114" fmla="*/ 559 w 1750"/>
              <a:gd name="T115" fmla="*/ 98 h 1752"/>
              <a:gd name="T116" fmla="*/ 935 w 1750"/>
              <a:gd name="T117" fmla="*/ 4 h 1752"/>
              <a:gd name="T118" fmla="*/ 769 w 1750"/>
              <a:gd name="T119" fmla="*/ 35 h 1752"/>
              <a:gd name="T120" fmla="*/ 1012 w 1750"/>
              <a:gd name="T121" fmla="*/ 40 h 1752"/>
              <a:gd name="T122" fmla="*/ 983 w 1750"/>
              <a:gd name="T123" fmla="*/ 9 h 1752"/>
              <a:gd name="T124" fmla="*/ 1014 w 1750"/>
              <a:gd name="T125" fmla="*/ 40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0" h="1752">
                <a:moveTo>
                  <a:pt x="876" y="1752"/>
                </a:moveTo>
                <a:cubicBezTo>
                  <a:pt x="811" y="1752"/>
                  <a:pt x="746" y="1743"/>
                  <a:pt x="684" y="1727"/>
                </a:cubicBezTo>
                <a:cubicBezTo>
                  <a:pt x="678" y="1726"/>
                  <a:pt x="674" y="1719"/>
                  <a:pt x="675" y="1712"/>
                </a:cubicBezTo>
                <a:cubicBezTo>
                  <a:pt x="677" y="1705"/>
                  <a:pt x="684" y="1701"/>
                  <a:pt x="691" y="1703"/>
                </a:cubicBezTo>
                <a:cubicBezTo>
                  <a:pt x="751" y="1718"/>
                  <a:pt x="813" y="1726"/>
                  <a:pt x="876" y="1726"/>
                </a:cubicBezTo>
                <a:cubicBezTo>
                  <a:pt x="886" y="1726"/>
                  <a:pt x="896" y="1726"/>
                  <a:pt x="906" y="1725"/>
                </a:cubicBezTo>
                <a:cubicBezTo>
                  <a:pt x="906" y="1725"/>
                  <a:pt x="906" y="1725"/>
                  <a:pt x="906" y="1725"/>
                </a:cubicBezTo>
                <a:cubicBezTo>
                  <a:pt x="918" y="1725"/>
                  <a:pt x="930" y="1724"/>
                  <a:pt x="943" y="1723"/>
                </a:cubicBezTo>
                <a:cubicBezTo>
                  <a:pt x="985" y="1719"/>
                  <a:pt x="1028" y="1711"/>
                  <a:pt x="1070" y="1700"/>
                </a:cubicBezTo>
                <a:cubicBezTo>
                  <a:pt x="1077" y="1698"/>
                  <a:pt x="1084" y="1702"/>
                  <a:pt x="1086" y="1708"/>
                </a:cubicBezTo>
                <a:cubicBezTo>
                  <a:pt x="1088" y="1715"/>
                  <a:pt x="1084" y="1722"/>
                  <a:pt x="1077" y="1724"/>
                </a:cubicBezTo>
                <a:cubicBezTo>
                  <a:pt x="1033" y="1736"/>
                  <a:pt x="989" y="1744"/>
                  <a:pt x="945" y="1748"/>
                </a:cubicBezTo>
                <a:cubicBezTo>
                  <a:pt x="932" y="1750"/>
                  <a:pt x="920" y="1750"/>
                  <a:pt x="907" y="1751"/>
                </a:cubicBezTo>
                <a:cubicBezTo>
                  <a:pt x="907" y="1751"/>
                  <a:pt x="907" y="1751"/>
                  <a:pt x="907" y="1751"/>
                </a:cubicBezTo>
                <a:cubicBezTo>
                  <a:pt x="896" y="1751"/>
                  <a:pt x="886" y="1752"/>
                  <a:pt x="876" y="1752"/>
                </a:cubicBezTo>
                <a:close/>
                <a:moveTo>
                  <a:pt x="647" y="1716"/>
                </a:moveTo>
                <a:cubicBezTo>
                  <a:pt x="646" y="1716"/>
                  <a:pt x="644" y="1716"/>
                  <a:pt x="643" y="1715"/>
                </a:cubicBezTo>
                <a:cubicBezTo>
                  <a:pt x="632" y="1712"/>
                  <a:pt x="621" y="1708"/>
                  <a:pt x="610" y="1704"/>
                </a:cubicBezTo>
                <a:cubicBezTo>
                  <a:pt x="604" y="1701"/>
                  <a:pt x="601" y="1694"/>
                  <a:pt x="603" y="1687"/>
                </a:cubicBezTo>
                <a:cubicBezTo>
                  <a:pt x="605" y="1681"/>
                  <a:pt x="613" y="1678"/>
                  <a:pt x="619" y="1680"/>
                </a:cubicBezTo>
                <a:cubicBezTo>
                  <a:pt x="630" y="1684"/>
                  <a:pt x="640" y="1688"/>
                  <a:pt x="651" y="1691"/>
                </a:cubicBezTo>
                <a:cubicBezTo>
                  <a:pt x="658" y="1693"/>
                  <a:pt x="661" y="1700"/>
                  <a:pt x="659" y="1707"/>
                </a:cubicBezTo>
                <a:cubicBezTo>
                  <a:pt x="657" y="1712"/>
                  <a:pt x="652" y="1716"/>
                  <a:pt x="647" y="1716"/>
                </a:cubicBezTo>
                <a:close/>
                <a:moveTo>
                  <a:pt x="1114" y="1712"/>
                </a:moveTo>
                <a:cubicBezTo>
                  <a:pt x="1109" y="1712"/>
                  <a:pt x="1104" y="1709"/>
                  <a:pt x="1102" y="1703"/>
                </a:cubicBezTo>
                <a:cubicBezTo>
                  <a:pt x="1100" y="1697"/>
                  <a:pt x="1103" y="1690"/>
                  <a:pt x="1110" y="1687"/>
                </a:cubicBezTo>
                <a:cubicBezTo>
                  <a:pt x="1118" y="1685"/>
                  <a:pt x="1126" y="1682"/>
                  <a:pt x="1133" y="1679"/>
                </a:cubicBezTo>
                <a:cubicBezTo>
                  <a:pt x="1136" y="1678"/>
                  <a:pt x="1139" y="1677"/>
                  <a:pt x="1142" y="1676"/>
                </a:cubicBezTo>
                <a:cubicBezTo>
                  <a:pt x="1148" y="1673"/>
                  <a:pt x="1155" y="1677"/>
                  <a:pt x="1158" y="1683"/>
                </a:cubicBezTo>
                <a:cubicBezTo>
                  <a:pt x="1160" y="1690"/>
                  <a:pt x="1157" y="1697"/>
                  <a:pt x="1150" y="1700"/>
                </a:cubicBezTo>
                <a:cubicBezTo>
                  <a:pt x="1148" y="1701"/>
                  <a:pt x="1145" y="1702"/>
                  <a:pt x="1142" y="1703"/>
                </a:cubicBezTo>
                <a:cubicBezTo>
                  <a:pt x="1135" y="1706"/>
                  <a:pt x="1126" y="1709"/>
                  <a:pt x="1118" y="1712"/>
                </a:cubicBezTo>
                <a:cubicBezTo>
                  <a:pt x="1117" y="1712"/>
                  <a:pt x="1115" y="1712"/>
                  <a:pt x="1114" y="1712"/>
                </a:cubicBezTo>
                <a:close/>
                <a:moveTo>
                  <a:pt x="576" y="1689"/>
                </a:moveTo>
                <a:cubicBezTo>
                  <a:pt x="574" y="1689"/>
                  <a:pt x="572" y="1688"/>
                  <a:pt x="571" y="1688"/>
                </a:cubicBezTo>
                <a:cubicBezTo>
                  <a:pt x="531" y="1670"/>
                  <a:pt x="492" y="1649"/>
                  <a:pt x="457" y="1626"/>
                </a:cubicBezTo>
                <a:cubicBezTo>
                  <a:pt x="436" y="1611"/>
                  <a:pt x="436" y="1611"/>
                  <a:pt x="436" y="1611"/>
                </a:cubicBezTo>
                <a:cubicBezTo>
                  <a:pt x="432" y="1608"/>
                  <a:pt x="427" y="1605"/>
                  <a:pt x="422" y="1601"/>
                </a:cubicBezTo>
                <a:cubicBezTo>
                  <a:pt x="422" y="1601"/>
                  <a:pt x="422" y="1601"/>
                  <a:pt x="422" y="1601"/>
                </a:cubicBezTo>
                <a:cubicBezTo>
                  <a:pt x="422" y="1601"/>
                  <a:pt x="422" y="1601"/>
                  <a:pt x="422" y="1601"/>
                </a:cubicBezTo>
                <a:cubicBezTo>
                  <a:pt x="403" y="1586"/>
                  <a:pt x="403" y="1586"/>
                  <a:pt x="403" y="1586"/>
                </a:cubicBezTo>
                <a:cubicBezTo>
                  <a:pt x="401" y="1584"/>
                  <a:pt x="399" y="1583"/>
                  <a:pt x="397" y="1581"/>
                </a:cubicBezTo>
                <a:cubicBezTo>
                  <a:pt x="373" y="1560"/>
                  <a:pt x="373" y="1560"/>
                  <a:pt x="373" y="1560"/>
                </a:cubicBezTo>
                <a:cubicBezTo>
                  <a:pt x="369" y="1557"/>
                  <a:pt x="366" y="1554"/>
                  <a:pt x="362" y="1551"/>
                </a:cubicBezTo>
                <a:cubicBezTo>
                  <a:pt x="360" y="1549"/>
                  <a:pt x="359" y="1547"/>
                  <a:pt x="357" y="1546"/>
                </a:cubicBezTo>
                <a:cubicBezTo>
                  <a:pt x="342" y="1531"/>
                  <a:pt x="342" y="1531"/>
                  <a:pt x="342" y="1531"/>
                </a:cubicBezTo>
                <a:cubicBezTo>
                  <a:pt x="259" y="1449"/>
                  <a:pt x="259" y="1449"/>
                  <a:pt x="259" y="1449"/>
                </a:cubicBezTo>
                <a:cubicBezTo>
                  <a:pt x="254" y="1444"/>
                  <a:pt x="254" y="1436"/>
                  <a:pt x="259" y="1431"/>
                </a:cubicBezTo>
                <a:cubicBezTo>
                  <a:pt x="264" y="1426"/>
                  <a:pt x="272" y="1426"/>
                  <a:pt x="277" y="1431"/>
                </a:cubicBezTo>
                <a:cubicBezTo>
                  <a:pt x="360" y="1513"/>
                  <a:pt x="360" y="1513"/>
                  <a:pt x="360" y="1513"/>
                </a:cubicBezTo>
                <a:cubicBezTo>
                  <a:pt x="374" y="1527"/>
                  <a:pt x="374" y="1527"/>
                  <a:pt x="374" y="1527"/>
                </a:cubicBezTo>
                <a:cubicBezTo>
                  <a:pt x="376" y="1529"/>
                  <a:pt x="378" y="1531"/>
                  <a:pt x="380" y="1532"/>
                </a:cubicBezTo>
                <a:cubicBezTo>
                  <a:pt x="383" y="1535"/>
                  <a:pt x="386" y="1538"/>
                  <a:pt x="389" y="1541"/>
                </a:cubicBezTo>
                <a:cubicBezTo>
                  <a:pt x="413" y="1562"/>
                  <a:pt x="413" y="1562"/>
                  <a:pt x="413" y="1562"/>
                </a:cubicBezTo>
                <a:cubicBezTo>
                  <a:pt x="415" y="1563"/>
                  <a:pt x="416" y="1564"/>
                  <a:pt x="418" y="1566"/>
                </a:cubicBezTo>
                <a:cubicBezTo>
                  <a:pt x="419" y="1566"/>
                  <a:pt x="420" y="1567"/>
                  <a:pt x="421" y="1568"/>
                </a:cubicBezTo>
                <a:cubicBezTo>
                  <a:pt x="437" y="1580"/>
                  <a:pt x="437" y="1580"/>
                  <a:pt x="437" y="1580"/>
                </a:cubicBezTo>
                <a:cubicBezTo>
                  <a:pt x="437" y="1580"/>
                  <a:pt x="437" y="1580"/>
                  <a:pt x="437" y="1580"/>
                </a:cubicBezTo>
                <a:cubicBezTo>
                  <a:pt x="438" y="1581"/>
                  <a:pt x="438" y="1581"/>
                  <a:pt x="438" y="1581"/>
                </a:cubicBezTo>
                <a:cubicBezTo>
                  <a:pt x="442" y="1584"/>
                  <a:pt x="446" y="1587"/>
                  <a:pt x="451" y="1590"/>
                </a:cubicBezTo>
                <a:cubicBezTo>
                  <a:pt x="471" y="1605"/>
                  <a:pt x="471" y="1605"/>
                  <a:pt x="471" y="1605"/>
                </a:cubicBezTo>
                <a:cubicBezTo>
                  <a:pt x="505" y="1627"/>
                  <a:pt x="542" y="1647"/>
                  <a:pt x="581" y="1664"/>
                </a:cubicBezTo>
                <a:cubicBezTo>
                  <a:pt x="587" y="1667"/>
                  <a:pt x="590" y="1675"/>
                  <a:pt x="587" y="1681"/>
                </a:cubicBezTo>
                <a:cubicBezTo>
                  <a:pt x="585" y="1686"/>
                  <a:pt x="581" y="1689"/>
                  <a:pt x="576" y="1689"/>
                </a:cubicBezTo>
                <a:close/>
                <a:moveTo>
                  <a:pt x="1185" y="1684"/>
                </a:moveTo>
                <a:cubicBezTo>
                  <a:pt x="1180" y="1684"/>
                  <a:pt x="1175" y="1681"/>
                  <a:pt x="1173" y="1676"/>
                </a:cubicBezTo>
                <a:cubicBezTo>
                  <a:pt x="1171" y="1670"/>
                  <a:pt x="1174" y="1662"/>
                  <a:pt x="1180" y="1660"/>
                </a:cubicBezTo>
                <a:cubicBezTo>
                  <a:pt x="1181" y="1659"/>
                  <a:pt x="1181" y="1659"/>
                  <a:pt x="1181" y="1659"/>
                </a:cubicBezTo>
                <a:cubicBezTo>
                  <a:pt x="1194" y="1653"/>
                  <a:pt x="1206" y="1647"/>
                  <a:pt x="1218" y="1641"/>
                </a:cubicBezTo>
                <a:cubicBezTo>
                  <a:pt x="1245" y="1626"/>
                  <a:pt x="1245" y="1626"/>
                  <a:pt x="1245" y="1626"/>
                </a:cubicBezTo>
                <a:cubicBezTo>
                  <a:pt x="1247" y="1625"/>
                  <a:pt x="1249" y="1623"/>
                  <a:pt x="1251" y="1622"/>
                </a:cubicBezTo>
                <a:cubicBezTo>
                  <a:pt x="1254" y="1620"/>
                  <a:pt x="1254" y="1620"/>
                  <a:pt x="1254" y="1620"/>
                </a:cubicBezTo>
                <a:cubicBezTo>
                  <a:pt x="1291" y="1597"/>
                  <a:pt x="1327" y="1571"/>
                  <a:pt x="1360" y="1541"/>
                </a:cubicBezTo>
                <a:cubicBezTo>
                  <a:pt x="1360" y="1541"/>
                  <a:pt x="1360" y="1541"/>
                  <a:pt x="1360" y="1541"/>
                </a:cubicBezTo>
                <a:cubicBezTo>
                  <a:pt x="1368" y="1534"/>
                  <a:pt x="1376" y="1527"/>
                  <a:pt x="1384" y="1519"/>
                </a:cubicBezTo>
                <a:cubicBezTo>
                  <a:pt x="1398" y="1506"/>
                  <a:pt x="1398" y="1506"/>
                  <a:pt x="1398" y="1506"/>
                </a:cubicBezTo>
                <a:cubicBezTo>
                  <a:pt x="1481" y="1423"/>
                  <a:pt x="1481" y="1423"/>
                  <a:pt x="1481" y="1423"/>
                </a:cubicBezTo>
                <a:cubicBezTo>
                  <a:pt x="1486" y="1418"/>
                  <a:pt x="1494" y="1418"/>
                  <a:pt x="1499" y="1423"/>
                </a:cubicBezTo>
                <a:cubicBezTo>
                  <a:pt x="1504" y="1428"/>
                  <a:pt x="1504" y="1436"/>
                  <a:pt x="1499" y="1441"/>
                </a:cubicBezTo>
                <a:cubicBezTo>
                  <a:pt x="1409" y="1530"/>
                  <a:pt x="1409" y="1530"/>
                  <a:pt x="1409" y="1530"/>
                </a:cubicBezTo>
                <a:cubicBezTo>
                  <a:pt x="1402" y="1538"/>
                  <a:pt x="1402" y="1538"/>
                  <a:pt x="1402" y="1538"/>
                </a:cubicBezTo>
                <a:cubicBezTo>
                  <a:pt x="1394" y="1545"/>
                  <a:pt x="1386" y="1553"/>
                  <a:pt x="1377" y="1560"/>
                </a:cubicBezTo>
                <a:cubicBezTo>
                  <a:pt x="1377" y="1560"/>
                  <a:pt x="1377" y="1560"/>
                  <a:pt x="1377" y="1560"/>
                </a:cubicBezTo>
                <a:cubicBezTo>
                  <a:pt x="1343" y="1591"/>
                  <a:pt x="1306" y="1618"/>
                  <a:pt x="1267" y="1642"/>
                </a:cubicBezTo>
                <a:cubicBezTo>
                  <a:pt x="1264" y="1644"/>
                  <a:pt x="1264" y="1644"/>
                  <a:pt x="1264" y="1644"/>
                </a:cubicBezTo>
                <a:cubicBezTo>
                  <a:pt x="1262" y="1645"/>
                  <a:pt x="1260" y="1646"/>
                  <a:pt x="1258" y="1648"/>
                </a:cubicBezTo>
                <a:cubicBezTo>
                  <a:pt x="1230" y="1663"/>
                  <a:pt x="1230" y="1663"/>
                  <a:pt x="1230" y="1663"/>
                </a:cubicBezTo>
                <a:cubicBezTo>
                  <a:pt x="1217" y="1670"/>
                  <a:pt x="1205" y="1676"/>
                  <a:pt x="1193" y="1682"/>
                </a:cubicBezTo>
                <a:cubicBezTo>
                  <a:pt x="1190" y="1683"/>
                  <a:pt x="1190" y="1683"/>
                  <a:pt x="1190" y="1683"/>
                </a:cubicBezTo>
                <a:cubicBezTo>
                  <a:pt x="1188" y="1684"/>
                  <a:pt x="1187" y="1684"/>
                  <a:pt x="1185" y="1684"/>
                </a:cubicBezTo>
                <a:close/>
                <a:moveTo>
                  <a:pt x="238" y="1423"/>
                </a:moveTo>
                <a:cubicBezTo>
                  <a:pt x="235" y="1423"/>
                  <a:pt x="232" y="1421"/>
                  <a:pt x="229" y="1419"/>
                </a:cubicBezTo>
                <a:cubicBezTo>
                  <a:pt x="221" y="1410"/>
                  <a:pt x="221" y="1410"/>
                  <a:pt x="221" y="1410"/>
                </a:cubicBezTo>
                <a:cubicBezTo>
                  <a:pt x="206" y="1394"/>
                  <a:pt x="206" y="1394"/>
                  <a:pt x="206" y="1394"/>
                </a:cubicBezTo>
                <a:cubicBezTo>
                  <a:pt x="201" y="1389"/>
                  <a:pt x="201" y="1381"/>
                  <a:pt x="206" y="1376"/>
                </a:cubicBezTo>
                <a:cubicBezTo>
                  <a:pt x="211" y="1372"/>
                  <a:pt x="219" y="1372"/>
                  <a:pt x="224" y="1377"/>
                </a:cubicBezTo>
                <a:cubicBezTo>
                  <a:pt x="239" y="1392"/>
                  <a:pt x="239" y="1392"/>
                  <a:pt x="239" y="1392"/>
                </a:cubicBezTo>
                <a:cubicBezTo>
                  <a:pt x="247" y="1401"/>
                  <a:pt x="247" y="1401"/>
                  <a:pt x="247" y="1401"/>
                </a:cubicBezTo>
                <a:cubicBezTo>
                  <a:pt x="252" y="1406"/>
                  <a:pt x="252" y="1414"/>
                  <a:pt x="247" y="1419"/>
                </a:cubicBezTo>
                <a:cubicBezTo>
                  <a:pt x="245" y="1421"/>
                  <a:pt x="242" y="1423"/>
                  <a:pt x="238" y="1423"/>
                </a:cubicBezTo>
                <a:close/>
                <a:moveTo>
                  <a:pt x="1547" y="1386"/>
                </a:moveTo>
                <a:cubicBezTo>
                  <a:pt x="1544" y="1386"/>
                  <a:pt x="1541" y="1385"/>
                  <a:pt x="1538" y="1383"/>
                </a:cubicBezTo>
                <a:cubicBezTo>
                  <a:pt x="1533" y="1378"/>
                  <a:pt x="1533" y="1370"/>
                  <a:pt x="1537" y="1365"/>
                </a:cubicBezTo>
                <a:cubicBezTo>
                  <a:pt x="1574" y="1323"/>
                  <a:pt x="1607" y="1278"/>
                  <a:pt x="1634" y="1229"/>
                </a:cubicBezTo>
                <a:cubicBezTo>
                  <a:pt x="1637" y="1223"/>
                  <a:pt x="1645" y="1221"/>
                  <a:pt x="1651" y="1224"/>
                </a:cubicBezTo>
                <a:cubicBezTo>
                  <a:pt x="1657" y="1227"/>
                  <a:pt x="1659" y="1235"/>
                  <a:pt x="1656" y="1241"/>
                </a:cubicBezTo>
                <a:cubicBezTo>
                  <a:pt x="1628" y="1292"/>
                  <a:pt x="1595" y="1339"/>
                  <a:pt x="1556" y="1382"/>
                </a:cubicBezTo>
                <a:cubicBezTo>
                  <a:pt x="1554" y="1385"/>
                  <a:pt x="1550" y="1386"/>
                  <a:pt x="1547" y="1386"/>
                </a:cubicBezTo>
                <a:close/>
                <a:moveTo>
                  <a:pt x="187" y="1367"/>
                </a:moveTo>
                <a:cubicBezTo>
                  <a:pt x="183" y="1367"/>
                  <a:pt x="179" y="1365"/>
                  <a:pt x="177" y="1362"/>
                </a:cubicBezTo>
                <a:cubicBezTo>
                  <a:pt x="171" y="1355"/>
                  <a:pt x="171" y="1355"/>
                  <a:pt x="171" y="1355"/>
                </a:cubicBezTo>
                <a:cubicBezTo>
                  <a:pt x="162" y="1343"/>
                  <a:pt x="153" y="1332"/>
                  <a:pt x="145" y="1321"/>
                </a:cubicBezTo>
                <a:cubicBezTo>
                  <a:pt x="131" y="1302"/>
                  <a:pt x="131" y="1302"/>
                  <a:pt x="131" y="1302"/>
                </a:cubicBezTo>
                <a:cubicBezTo>
                  <a:pt x="128" y="1297"/>
                  <a:pt x="124" y="1291"/>
                  <a:pt x="120" y="1285"/>
                </a:cubicBezTo>
                <a:cubicBezTo>
                  <a:pt x="107" y="1264"/>
                  <a:pt x="94" y="1241"/>
                  <a:pt x="82" y="1218"/>
                </a:cubicBezTo>
                <a:cubicBezTo>
                  <a:pt x="82" y="1218"/>
                  <a:pt x="82" y="1218"/>
                  <a:pt x="82" y="1218"/>
                </a:cubicBezTo>
                <a:cubicBezTo>
                  <a:pt x="68" y="1191"/>
                  <a:pt x="55" y="1162"/>
                  <a:pt x="45" y="1133"/>
                </a:cubicBezTo>
                <a:cubicBezTo>
                  <a:pt x="30" y="1093"/>
                  <a:pt x="19" y="1050"/>
                  <a:pt x="12" y="1006"/>
                </a:cubicBezTo>
                <a:cubicBezTo>
                  <a:pt x="10" y="999"/>
                  <a:pt x="15" y="993"/>
                  <a:pt x="22" y="991"/>
                </a:cubicBezTo>
                <a:cubicBezTo>
                  <a:pt x="29" y="990"/>
                  <a:pt x="36" y="995"/>
                  <a:pt x="37" y="1002"/>
                </a:cubicBezTo>
                <a:cubicBezTo>
                  <a:pt x="44" y="1044"/>
                  <a:pt x="55" y="1085"/>
                  <a:pt x="69" y="1124"/>
                </a:cubicBezTo>
                <a:cubicBezTo>
                  <a:pt x="79" y="1152"/>
                  <a:pt x="91" y="1180"/>
                  <a:pt x="105" y="1207"/>
                </a:cubicBezTo>
                <a:cubicBezTo>
                  <a:pt x="116" y="1229"/>
                  <a:pt x="128" y="1251"/>
                  <a:pt x="142" y="1272"/>
                </a:cubicBezTo>
                <a:cubicBezTo>
                  <a:pt x="145" y="1277"/>
                  <a:pt x="148" y="1282"/>
                  <a:pt x="152" y="1287"/>
                </a:cubicBezTo>
                <a:cubicBezTo>
                  <a:pt x="165" y="1306"/>
                  <a:pt x="165" y="1306"/>
                  <a:pt x="165" y="1306"/>
                </a:cubicBezTo>
                <a:cubicBezTo>
                  <a:pt x="173" y="1317"/>
                  <a:pt x="182" y="1328"/>
                  <a:pt x="190" y="1339"/>
                </a:cubicBezTo>
                <a:cubicBezTo>
                  <a:pt x="196" y="1346"/>
                  <a:pt x="196" y="1346"/>
                  <a:pt x="196" y="1346"/>
                </a:cubicBezTo>
                <a:cubicBezTo>
                  <a:pt x="201" y="1351"/>
                  <a:pt x="200" y="1359"/>
                  <a:pt x="195" y="1364"/>
                </a:cubicBezTo>
                <a:cubicBezTo>
                  <a:pt x="193" y="1366"/>
                  <a:pt x="190" y="1367"/>
                  <a:pt x="187" y="1367"/>
                </a:cubicBezTo>
                <a:close/>
                <a:moveTo>
                  <a:pt x="1664" y="1210"/>
                </a:moveTo>
                <a:cubicBezTo>
                  <a:pt x="1662" y="1210"/>
                  <a:pt x="1661" y="1210"/>
                  <a:pt x="1659" y="1209"/>
                </a:cubicBezTo>
                <a:cubicBezTo>
                  <a:pt x="1652" y="1206"/>
                  <a:pt x="1650" y="1198"/>
                  <a:pt x="1653" y="1192"/>
                </a:cubicBezTo>
                <a:cubicBezTo>
                  <a:pt x="1658" y="1182"/>
                  <a:pt x="1662" y="1172"/>
                  <a:pt x="1666" y="1162"/>
                </a:cubicBezTo>
                <a:cubicBezTo>
                  <a:pt x="1669" y="1155"/>
                  <a:pt x="1677" y="1152"/>
                  <a:pt x="1683" y="1155"/>
                </a:cubicBezTo>
                <a:cubicBezTo>
                  <a:pt x="1690" y="1158"/>
                  <a:pt x="1693" y="1165"/>
                  <a:pt x="1690" y="1172"/>
                </a:cubicBezTo>
                <a:cubicBezTo>
                  <a:pt x="1685" y="1182"/>
                  <a:pt x="1681" y="1193"/>
                  <a:pt x="1676" y="1203"/>
                </a:cubicBezTo>
                <a:cubicBezTo>
                  <a:pt x="1674" y="1208"/>
                  <a:pt x="1669" y="1210"/>
                  <a:pt x="1664" y="1210"/>
                </a:cubicBezTo>
                <a:close/>
                <a:moveTo>
                  <a:pt x="1694" y="1140"/>
                </a:moveTo>
                <a:cubicBezTo>
                  <a:pt x="1692" y="1140"/>
                  <a:pt x="1691" y="1140"/>
                  <a:pt x="1689" y="1139"/>
                </a:cubicBezTo>
                <a:cubicBezTo>
                  <a:pt x="1683" y="1137"/>
                  <a:pt x="1679" y="1129"/>
                  <a:pt x="1682" y="1123"/>
                </a:cubicBezTo>
                <a:cubicBezTo>
                  <a:pt x="1687" y="1108"/>
                  <a:pt x="1692" y="1093"/>
                  <a:pt x="1696" y="1078"/>
                </a:cubicBezTo>
                <a:cubicBezTo>
                  <a:pt x="1711" y="1025"/>
                  <a:pt x="1720" y="971"/>
                  <a:pt x="1723" y="916"/>
                </a:cubicBezTo>
                <a:cubicBezTo>
                  <a:pt x="1723" y="911"/>
                  <a:pt x="1723" y="911"/>
                  <a:pt x="1723" y="911"/>
                </a:cubicBezTo>
                <a:cubicBezTo>
                  <a:pt x="1723" y="911"/>
                  <a:pt x="1723" y="911"/>
                  <a:pt x="1723" y="911"/>
                </a:cubicBezTo>
                <a:cubicBezTo>
                  <a:pt x="1724" y="900"/>
                  <a:pt x="1724" y="888"/>
                  <a:pt x="1724" y="877"/>
                </a:cubicBezTo>
                <a:cubicBezTo>
                  <a:pt x="1724" y="836"/>
                  <a:pt x="1721" y="793"/>
                  <a:pt x="1713" y="751"/>
                </a:cubicBezTo>
                <a:cubicBezTo>
                  <a:pt x="1713" y="749"/>
                  <a:pt x="1713" y="747"/>
                  <a:pt x="1712" y="745"/>
                </a:cubicBezTo>
                <a:cubicBezTo>
                  <a:pt x="1711" y="738"/>
                  <a:pt x="1716" y="731"/>
                  <a:pt x="1722" y="730"/>
                </a:cubicBezTo>
                <a:cubicBezTo>
                  <a:pt x="1729" y="729"/>
                  <a:pt x="1736" y="733"/>
                  <a:pt x="1737" y="740"/>
                </a:cubicBezTo>
                <a:cubicBezTo>
                  <a:pt x="1738" y="742"/>
                  <a:pt x="1738" y="745"/>
                  <a:pt x="1738" y="747"/>
                </a:cubicBezTo>
                <a:cubicBezTo>
                  <a:pt x="1746" y="790"/>
                  <a:pt x="1750" y="834"/>
                  <a:pt x="1750" y="877"/>
                </a:cubicBezTo>
                <a:cubicBezTo>
                  <a:pt x="1750" y="889"/>
                  <a:pt x="1749" y="900"/>
                  <a:pt x="1749" y="912"/>
                </a:cubicBezTo>
                <a:cubicBezTo>
                  <a:pt x="1749" y="912"/>
                  <a:pt x="1749" y="912"/>
                  <a:pt x="1749" y="912"/>
                </a:cubicBezTo>
                <a:cubicBezTo>
                  <a:pt x="1749" y="917"/>
                  <a:pt x="1749" y="917"/>
                  <a:pt x="1749" y="917"/>
                </a:cubicBezTo>
                <a:cubicBezTo>
                  <a:pt x="1745" y="974"/>
                  <a:pt x="1736" y="1030"/>
                  <a:pt x="1720" y="1085"/>
                </a:cubicBezTo>
                <a:cubicBezTo>
                  <a:pt x="1716" y="1101"/>
                  <a:pt x="1711" y="1116"/>
                  <a:pt x="1706" y="1131"/>
                </a:cubicBezTo>
                <a:cubicBezTo>
                  <a:pt x="1704" y="1137"/>
                  <a:pt x="1699" y="1140"/>
                  <a:pt x="1694" y="1140"/>
                </a:cubicBezTo>
                <a:close/>
                <a:moveTo>
                  <a:pt x="18" y="975"/>
                </a:moveTo>
                <a:cubicBezTo>
                  <a:pt x="12" y="975"/>
                  <a:pt x="6" y="970"/>
                  <a:pt x="5" y="964"/>
                </a:cubicBezTo>
                <a:cubicBezTo>
                  <a:pt x="4" y="952"/>
                  <a:pt x="3" y="941"/>
                  <a:pt x="2" y="929"/>
                </a:cubicBezTo>
                <a:cubicBezTo>
                  <a:pt x="2" y="922"/>
                  <a:pt x="7" y="916"/>
                  <a:pt x="14" y="916"/>
                </a:cubicBezTo>
                <a:cubicBezTo>
                  <a:pt x="21" y="915"/>
                  <a:pt x="27" y="920"/>
                  <a:pt x="28" y="927"/>
                </a:cubicBezTo>
                <a:cubicBezTo>
                  <a:pt x="28" y="938"/>
                  <a:pt x="29" y="950"/>
                  <a:pt x="31" y="961"/>
                </a:cubicBezTo>
                <a:cubicBezTo>
                  <a:pt x="32" y="968"/>
                  <a:pt x="27" y="974"/>
                  <a:pt x="20" y="975"/>
                </a:cubicBezTo>
                <a:cubicBezTo>
                  <a:pt x="19" y="975"/>
                  <a:pt x="19" y="975"/>
                  <a:pt x="18" y="975"/>
                </a:cubicBezTo>
                <a:close/>
                <a:moveTo>
                  <a:pt x="13" y="899"/>
                </a:moveTo>
                <a:cubicBezTo>
                  <a:pt x="6" y="899"/>
                  <a:pt x="1" y="893"/>
                  <a:pt x="0" y="886"/>
                </a:cubicBezTo>
                <a:cubicBezTo>
                  <a:pt x="0" y="883"/>
                  <a:pt x="0" y="880"/>
                  <a:pt x="0" y="877"/>
                </a:cubicBezTo>
                <a:cubicBezTo>
                  <a:pt x="0" y="823"/>
                  <a:pt x="6" y="768"/>
                  <a:pt x="18" y="715"/>
                </a:cubicBezTo>
                <a:cubicBezTo>
                  <a:pt x="24" y="686"/>
                  <a:pt x="32" y="657"/>
                  <a:pt x="42" y="630"/>
                </a:cubicBezTo>
                <a:cubicBezTo>
                  <a:pt x="56" y="587"/>
                  <a:pt x="75" y="545"/>
                  <a:pt x="97" y="506"/>
                </a:cubicBezTo>
                <a:cubicBezTo>
                  <a:pt x="101" y="500"/>
                  <a:pt x="109" y="497"/>
                  <a:pt x="115" y="501"/>
                </a:cubicBezTo>
                <a:cubicBezTo>
                  <a:pt x="121" y="504"/>
                  <a:pt x="123" y="512"/>
                  <a:pt x="120" y="518"/>
                </a:cubicBezTo>
                <a:cubicBezTo>
                  <a:pt x="98" y="557"/>
                  <a:pt x="80" y="597"/>
                  <a:pt x="66" y="638"/>
                </a:cubicBezTo>
                <a:cubicBezTo>
                  <a:pt x="57" y="665"/>
                  <a:pt x="49" y="692"/>
                  <a:pt x="43" y="720"/>
                </a:cubicBezTo>
                <a:cubicBezTo>
                  <a:pt x="43" y="720"/>
                  <a:pt x="43" y="720"/>
                  <a:pt x="43" y="720"/>
                </a:cubicBezTo>
                <a:cubicBezTo>
                  <a:pt x="32" y="772"/>
                  <a:pt x="26" y="824"/>
                  <a:pt x="26" y="877"/>
                </a:cubicBezTo>
                <a:cubicBezTo>
                  <a:pt x="26" y="880"/>
                  <a:pt x="26" y="883"/>
                  <a:pt x="26" y="886"/>
                </a:cubicBezTo>
                <a:cubicBezTo>
                  <a:pt x="26" y="893"/>
                  <a:pt x="20" y="899"/>
                  <a:pt x="13" y="899"/>
                </a:cubicBezTo>
                <a:cubicBezTo>
                  <a:pt x="13" y="899"/>
                  <a:pt x="13" y="899"/>
                  <a:pt x="13" y="899"/>
                </a:cubicBezTo>
                <a:close/>
                <a:moveTo>
                  <a:pt x="1716" y="714"/>
                </a:moveTo>
                <a:cubicBezTo>
                  <a:pt x="1710" y="714"/>
                  <a:pt x="1705" y="710"/>
                  <a:pt x="1704" y="704"/>
                </a:cubicBezTo>
                <a:cubicBezTo>
                  <a:pt x="1701" y="693"/>
                  <a:pt x="1698" y="682"/>
                  <a:pt x="1695" y="672"/>
                </a:cubicBezTo>
                <a:cubicBezTo>
                  <a:pt x="1693" y="665"/>
                  <a:pt x="1697" y="658"/>
                  <a:pt x="1704" y="656"/>
                </a:cubicBezTo>
                <a:cubicBezTo>
                  <a:pt x="1710" y="654"/>
                  <a:pt x="1718" y="658"/>
                  <a:pt x="1719" y="665"/>
                </a:cubicBezTo>
                <a:cubicBezTo>
                  <a:pt x="1723" y="676"/>
                  <a:pt x="1726" y="687"/>
                  <a:pt x="1728" y="698"/>
                </a:cubicBezTo>
                <a:cubicBezTo>
                  <a:pt x="1730" y="705"/>
                  <a:pt x="1726" y="712"/>
                  <a:pt x="1719" y="713"/>
                </a:cubicBezTo>
                <a:cubicBezTo>
                  <a:pt x="1718" y="714"/>
                  <a:pt x="1717" y="714"/>
                  <a:pt x="1716" y="714"/>
                </a:cubicBezTo>
                <a:close/>
                <a:moveTo>
                  <a:pt x="1694" y="640"/>
                </a:moveTo>
                <a:cubicBezTo>
                  <a:pt x="1689" y="640"/>
                  <a:pt x="1684" y="637"/>
                  <a:pt x="1682" y="632"/>
                </a:cubicBezTo>
                <a:cubicBezTo>
                  <a:pt x="1659" y="567"/>
                  <a:pt x="1627" y="505"/>
                  <a:pt x="1586" y="449"/>
                </a:cubicBezTo>
                <a:cubicBezTo>
                  <a:pt x="1584" y="447"/>
                  <a:pt x="1582" y="444"/>
                  <a:pt x="1581" y="441"/>
                </a:cubicBezTo>
                <a:cubicBezTo>
                  <a:pt x="1581" y="441"/>
                  <a:pt x="1581" y="441"/>
                  <a:pt x="1581" y="441"/>
                </a:cubicBezTo>
                <a:cubicBezTo>
                  <a:pt x="1577" y="436"/>
                  <a:pt x="1573" y="431"/>
                  <a:pt x="1569" y="426"/>
                </a:cubicBezTo>
                <a:cubicBezTo>
                  <a:pt x="1566" y="423"/>
                  <a:pt x="1564" y="420"/>
                  <a:pt x="1561" y="416"/>
                </a:cubicBezTo>
                <a:cubicBezTo>
                  <a:pt x="1558" y="412"/>
                  <a:pt x="1558" y="412"/>
                  <a:pt x="1558" y="412"/>
                </a:cubicBezTo>
                <a:cubicBezTo>
                  <a:pt x="1550" y="403"/>
                  <a:pt x="1542" y="394"/>
                  <a:pt x="1534" y="385"/>
                </a:cubicBezTo>
                <a:cubicBezTo>
                  <a:pt x="1517" y="367"/>
                  <a:pt x="1517" y="367"/>
                  <a:pt x="1517" y="367"/>
                </a:cubicBezTo>
                <a:cubicBezTo>
                  <a:pt x="1513" y="363"/>
                  <a:pt x="1509" y="359"/>
                  <a:pt x="1506" y="356"/>
                </a:cubicBezTo>
                <a:cubicBezTo>
                  <a:pt x="1468" y="317"/>
                  <a:pt x="1468" y="317"/>
                  <a:pt x="1468" y="317"/>
                </a:cubicBezTo>
                <a:cubicBezTo>
                  <a:pt x="1463" y="312"/>
                  <a:pt x="1463" y="304"/>
                  <a:pt x="1468" y="299"/>
                </a:cubicBezTo>
                <a:cubicBezTo>
                  <a:pt x="1473" y="294"/>
                  <a:pt x="1481" y="294"/>
                  <a:pt x="1486" y="299"/>
                </a:cubicBezTo>
                <a:cubicBezTo>
                  <a:pt x="1524" y="338"/>
                  <a:pt x="1524" y="338"/>
                  <a:pt x="1524" y="338"/>
                </a:cubicBezTo>
                <a:cubicBezTo>
                  <a:pt x="1528" y="341"/>
                  <a:pt x="1532" y="345"/>
                  <a:pt x="1536" y="350"/>
                </a:cubicBezTo>
                <a:cubicBezTo>
                  <a:pt x="1553" y="368"/>
                  <a:pt x="1553" y="368"/>
                  <a:pt x="1553" y="368"/>
                </a:cubicBezTo>
                <a:cubicBezTo>
                  <a:pt x="1561" y="377"/>
                  <a:pt x="1569" y="386"/>
                  <a:pt x="1577" y="396"/>
                </a:cubicBezTo>
                <a:cubicBezTo>
                  <a:pt x="1581" y="401"/>
                  <a:pt x="1581" y="401"/>
                  <a:pt x="1581" y="401"/>
                </a:cubicBezTo>
                <a:cubicBezTo>
                  <a:pt x="1584" y="404"/>
                  <a:pt x="1586" y="407"/>
                  <a:pt x="1589" y="411"/>
                </a:cubicBezTo>
                <a:cubicBezTo>
                  <a:pt x="1593" y="416"/>
                  <a:pt x="1597" y="421"/>
                  <a:pt x="1601" y="426"/>
                </a:cubicBezTo>
                <a:cubicBezTo>
                  <a:pt x="1601" y="426"/>
                  <a:pt x="1601" y="426"/>
                  <a:pt x="1601" y="426"/>
                </a:cubicBezTo>
                <a:cubicBezTo>
                  <a:pt x="1603" y="429"/>
                  <a:pt x="1605" y="432"/>
                  <a:pt x="1607" y="434"/>
                </a:cubicBezTo>
                <a:cubicBezTo>
                  <a:pt x="1649" y="492"/>
                  <a:pt x="1682" y="556"/>
                  <a:pt x="1706" y="623"/>
                </a:cubicBezTo>
                <a:cubicBezTo>
                  <a:pt x="1709" y="630"/>
                  <a:pt x="1705" y="637"/>
                  <a:pt x="1698" y="640"/>
                </a:cubicBezTo>
                <a:cubicBezTo>
                  <a:pt x="1697" y="640"/>
                  <a:pt x="1696" y="640"/>
                  <a:pt x="1694" y="640"/>
                </a:cubicBezTo>
                <a:close/>
                <a:moveTo>
                  <a:pt x="130" y="488"/>
                </a:moveTo>
                <a:cubicBezTo>
                  <a:pt x="128" y="488"/>
                  <a:pt x="126" y="488"/>
                  <a:pt x="124" y="486"/>
                </a:cubicBezTo>
                <a:cubicBezTo>
                  <a:pt x="118" y="483"/>
                  <a:pt x="116" y="475"/>
                  <a:pt x="120" y="469"/>
                </a:cubicBezTo>
                <a:cubicBezTo>
                  <a:pt x="126" y="459"/>
                  <a:pt x="132" y="450"/>
                  <a:pt x="139" y="440"/>
                </a:cubicBezTo>
                <a:cubicBezTo>
                  <a:pt x="143" y="434"/>
                  <a:pt x="151" y="433"/>
                  <a:pt x="157" y="437"/>
                </a:cubicBezTo>
                <a:cubicBezTo>
                  <a:pt x="163" y="441"/>
                  <a:pt x="164" y="449"/>
                  <a:pt x="160" y="455"/>
                </a:cubicBezTo>
                <a:cubicBezTo>
                  <a:pt x="153" y="464"/>
                  <a:pt x="147" y="473"/>
                  <a:pt x="141" y="483"/>
                </a:cubicBezTo>
                <a:cubicBezTo>
                  <a:pt x="139" y="486"/>
                  <a:pt x="135" y="488"/>
                  <a:pt x="130" y="488"/>
                </a:cubicBezTo>
                <a:close/>
                <a:moveTo>
                  <a:pt x="175" y="426"/>
                </a:moveTo>
                <a:cubicBezTo>
                  <a:pt x="172" y="426"/>
                  <a:pt x="169" y="425"/>
                  <a:pt x="167" y="424"/>
                </a:cubicBezTo>
                <a:cubicBezTo>
                  <a:pt x="161" y="419"/>
                  <a:pt x="161" y="411"/>
                  <a:pt x="165" y="406"/>
                </a:cubicBezTo>
                <a:cubicBezTo>
                  <a:pt x="183" y="383"/>
                  <a:pt x="202" y="362"/>
                  <a:pt x="221" y="342"/>
                </a:cubicBezTo>
                <a:cubicBezTo>
                  <a:pt x="282" y="281"/>
                  <a:pt x="282" y="281"/>
                  <a:pt x="282" y="281"/>
                </a:cubicBezTo>
                <a:cubicBezTo>
                  <a:pt x="282" y="281"/>
                  <a:pt x="282" y="281"/>
                  <a:pt x="282" y="281"/>
                </a:cubicBezTo>
                <a:cubicBezTo>
                  <a:pt x="342" y="221"/>
                  <a:pt x="342" y="221"/>
                  <a:pt x="342" y="221"/>
                </a:cubicBezTo>
                <a:cubicBezTo>
                  <a:pt x="365" y="199"/>
                  <a:pt x="365" y="199"/>
                  <a:pt x="365" y="199"/>
                </a:cubicBezTo>
                <a:cubicBezTo>
                  <a:pt x="369" y="196"/>
                  <a:pt x="373" y="193"/>
                  <a:pt x="376" y="190"/>
                </a:cubicBezTo>
                <a:cubicBezTo>
                  <a:pt x="378" y="188"/>
                  <a:pt x="380" y="187"/>
                  <a:pt x="381" y="185"/>
                </a:cubicBezTo>
                <a:cubicBezTo>
                  <a:pt x="398" y="171"/>
                  <a:pt x="398" y="171"/>
                  <a:pt x="398" y="171"/>
                </a:cubicBezTo>
                <a:cubicBezTo>
                  <a:pt x="415" y="158"/>
                  <a:pt x="415" y="158"/>
                  <a:pt x="415" y="158"/>
                </a:cubicBezTo>
                <a:cubicBezTo>
                  <a:pt x="417" y="157"/>
                  <a:pt x="418" y="155"/>
                  <a:pt x="420" y="154"/>
                </a:cubicBezTo>
                <a:cubicBezTo>
                  <a:pt x="424" y="151"/>
                  <a:pt x="428" y="148"/>
                  <a:pt x="432" y="145"/>
                </a:cubicBezTo>
                <a:cubicBezTo>
                  <a:pt x="449" y="133"/>
                  <a:pt x="449" y="133"/>
                  <a:pt x="449" y="133"/>
                </a:cubicBezTo>
                <a:cubicBezTo>
                  <a:pt x="454" y="129"/>
                  <a:pt x="462" y="131"/>
                  <a:pt x="466" y="137"/>
                </a:cubicBezTo>
                <a:cubicBezTo>
                  <a:pt x="470" y="142"/>
                  <a:pt x="469" y="150"/>
                  <a:pt x="463" y="154"/>
                </a:cubicBezTo>
                <a:cubicBezTo>
                  <a:pt x="446" y="166"/>
                  <a:pt x="446" y="166"/>
                  <a:pt x="446" y="166"/>
                </a:cubicBezTo>
                <a:cubicBezTo>
                  <a:pt x="443" y="168"/>
                  <a:pt x="439" y="171"/>
                  <a:pt x="436" y="174"/>
                </a:cubicBezTo>
                <a:cubicBezTo>
                  <a:pt x="434" y="175"/>
                  <a:pt x="432" y="177"/>
                  <a:pt x="430" y="178"/>
                </a:cubicBezTo>
                <a:cubicBezTo>
                  <a:pt x="414" y="191"/>
                  <a:pt x="414" y="191"/>
                  <a:pt x="414" y="191"/>
                </a:cubicBezTo>
                <a:cubicBezTo>
                  <a:pt x="398" y="205"/>
                  <a:pt x="398" y="205"/>
                  <a:pt x="398" y="205"/>
                </a:cubicBezTo>
                <a:cubicBezTo>
                  <a:pt x="396" y="206"/>
                  <a:pt x="395" y="208"/>
                  <a:pt x="393" y="209"/>
                </a:cubicBezTo>
                <a:cubicBezTo>
                  <a:pt x="389" y="212"/>
                  <a:pt x="386" y="215"/>
                  <a:pt x="383" y="218"/>
                </a:cubicBezTo>
                <a:cubicBezTo>
                  <a:pt x="354" y="246"/>
                  <a:pt x="354" y="246"/>
                  <a:pt x="354" y="246"/>
                </a:cubicBezTo>
                <a:cubicBezTo>
                  <a:pt x="300" y="299"/>
                  <a:pt x="300" y="299"/>
                  <a:pt x="300" y="299"/>
                </a:cubicBezTo>
                <a:cubicBezTo>
                  <a:pt x="300" y="299"/>
                  <a:pt x="300" y="299"/>
                  <a:pt x="300" y="299"/>
                </a:cubicBezTo>
                <a:cubicBezTo>
                  <a:pt x="239" y="360"/>
                  <a:pt x="239" y="360"/>
                  <a:pt x="239" y="360"/>
                </a:cubicBezTo>
                <a:cubicBezTo>
                  <a:pt x="220" y="379"/>
                  <a:pt x="202" y="400"/>
                  <a:pt x="185" y="422"/>
                </a:cubicBezTo>
                <a:cubicBezTo>
                  <a:pt x="182" y="425"/>
                  <a:pt x="179" y="426"/>
                  <a:pt x="175" y="426"/>
                </a:cubicBezTo>
                <a:close/>
                <a:moveTo>
                  <a:pt x="1447" y="291"/>
                </a:moveTo>
                <a:cubicBezTo>
                  <a:pt x="1443" y="291"/>
                  <a:pt x="1440" y="290"/>
                  <a:pt x="1438" y="287"/>
                </a:cubicBezTo>
                <a:cubicBezTo>
                  <a:pt x="1414" y="263"/>
                  <a:pt x="1414" y="263"/>
                  <a:pt x="1414" y="263"/>
                </a:cubicBezTo>
                <a:cubicBezTo>
                  <a:pt x="1409" y="258"/>
                  <a:pt x="1409" y="250"/>
                  <a:pt x="1414" y="245"/>
                </a:cubicBezTo>
                <a:cubicBezTo>
                  <a:pt x="1419" y="240"/>
                  <a:pt x="1427" y="240"/>
                  <a:pt x="1432" y="245"/>
                </a:cubicBezTo>
                <a:cubicBezTo>
                  <a:pt x="1456" y="269"/>
                  <a:pt x="1456" y="269"/>
                  <a:pt x="1456" y="269"/>
                </a:cubicBezTo>
                <a:cubicBezTo>
                  <a:pt x="1461" y="274"/>
                  <a:pt x="1461" y="282"/>
                  <a:pt x="1456" y="287"/>
                </a:cubicBezTo>
                <a:cubicBezTo>
                  <a:pt x="1453" y="290"/>
                  <a:pt x="1450" y="291"/>
                  <a:pt x="1447" y="291"/>
                </a:cubicBezTo>
                <a:close/>
                <a:moveTo>
                  <a:pt x="1393" y="237"/>
                </a:moveTo>
                <a:cubicBezTo>
                  <a:pt x="1389" y="237"/>
                  <a:pt x="1386" y="236"/>
                  <a:pt x="1384" y="234"/>
                </a:cubicBezTo>
                <a:cubicBezTo>
                  <a:pt x="1377" y="227"/>
                  <a:pt x="1377" y="227"/>
                  <a:pt x="1377" y="227"/>
                </a:cubicBezTo>
                <a:cubicBezTo>
                  <a:pt x="1337" y="189"/>
                  <a:pt x="1293" y="156"/>
                  <a:pt x="1246" y="128"/>
                </a:cubicBezTo>
                <a:cubicBezTo>
                  <a:pt x="1234" y="121"/>
                  <a:pt x="1221" y="114"/>
                  <a:pt x="1208" y="107"/>
                </a:cubicBezTo>
                <a:cubicBezTo>
                  <a:pt x="1208" y="107"/>
                  <a:pt x="1208" y="107"/>
                  <a:pt x="1208" y="107"/>
                </a:cubicBezTo>
                <a:cubicBezTo>
                  <a:pt x="1172" y="89"/>
                  <a:pt x="1134" y="73"/>
                  <a:pt x="1095" y="61"/>
                </a:cubicBezTo>
                <a:cubicBezTo>
                  <a:pt x="1085" y="58"/>
                  <a:pt x="1076" y="55"/>
                  <a:pt x="1065" y="52"/>
                </a:cubicBezTo>
                <a:cubicBezTo>
                  <a:pt x="1062" y="51"/>
                  <a:pt x="1059" y="51"/>
                  <a:pt x="1055" y="50"/>
                </a:cubicBezTo>
                <a:cubicBezTo>
                  <a:pt x="1054" y="49"/>
                  <a:pt x="1053" y="49"/>
                  <a:pt x="1052" y="49"/>
                </a:cubicBezTo>
                <a:cubicBezTo>
                  <a:pt x="1046" y="47"/>
                  <a:pt x="1042" y="40"/>
                  <a:pt x="1043" y="33"/>
                </a:cubicBezTo>
                <a:cubicBezTo>
                  <a:pt x="1045" y="26"/>
                  <a:pt x="1052" y="22"/>
                  <a:pt x="1059" y="24"/>
                </a:cubicBezTo>
                <a:cubicBezTo>
                  <a:pt x="1060" y="24"/>
                  <a:pt x="1061" y="25"/>
                  <a:pt x="1062" y="25"/>
                </a:cubicBezTo>
                <a:cubicBezTo>
                  <a:pt x="1065" y="26"/>
                  <a:pt x="1069" y="27"/>
                  <a:pt x="1072" y="28"/>
                </a:cubicBezTo>
                <a:cubicBezTo>
                  <a:pt x="1082" y="30"/>
                  <a:pt x="1093" y="33"/>
                  <a:pt x="1103" y="37"/>
                </a:cubicBezTo>
                <a:cubicBezTo>
                  <a:pt x="1143" y="49"/>
                  <a:pt x="1182" y="66"/>
                  <a:pt x="1220" y="85"/>
                </a:cubicBezTo>
                <a:cubicBezTo>
                  <a:pt x="1233" y="91"/>
                  <a:pt x="1246" y="99"/>
                  <a:pt x="1259" y="106"/>
                </a:cubicBezTo>
                <a:cubicBezTo>
                  <a:pt x="1308" y="135"/>
                  <a:pt x="1353" y="170"/>
                  <a:pt x="1395" y="209"/>
                </a:cubicBezTo>
                <a:cubicBezTo>
                  <a:pt x="1401" y="215"/>
                  <a:pt x="1401" y="215"/>
                  <a:pt x="1401" y="215"/>
                </a:cubicBezTo>
                <a:cubicBezTo>
                  <a:pt x="1406" y="220"/>
                  <a:pt x="1407" y="228"/>
                  <a:pt x="1402" y="233"/>
                </a:cubicBezTo>
                <a:cubicBezTo>
                  <a:pt x="1399" y="236"/>
                  <a:pt x="1396" y="237"/>
                  <a:pt x="1393" y="237"/>
                </a:cubicBezTo>
                <a:close/>
                <a:moveTo>
                  <a:pt x="491" y="134"/>
                </a:moveTo>
                <a:cubicBezTo>
                  <a:pt x="487" y="134"/>
                  <a:pt x="483" y="131"/>
                  <a:pt x="481" y="127"/>
                </a:cubicBezTo>
                <a:cubicBezTo>
                  <a:pt x="477" y="121"/>
                  <a:pt x="479" y="114"/>
                  <a:pt x="485" y="110"/>
                </a:cubicBezTo>
                <a:cubicBezTo>
                  <a:pt x="495" y="104"/>
                  <a:pt x="505" y="98"/>
                  <a:pt x="515" y="93"/>
                </a:cubicBezTo>
                <a:cubicBezTo>
                  <a:pt x="521" y="89"/>
                  <a:pt x="529" y="92"/>
                  <a:pt x="532" y="98"/>
                </a:cubicBezTo>
                <a:cubicBezTo>
                  <a:pt x="535" y="104"/>
                  <a:pt x="533" y="112"/>
                  <a:pt x="527" y="115"/>
                </a:cubicBezTo>
                <a:cubicBezTo>
                  <a:pt x="517" y="120"/>
                  <a:pt x="507" y="126"/>
                  <a:pt x="498" y="132"/>
                </a:cubicBezTo>
                <a:cubicBezTo>
                  <a:pt x="496" y="133"/>
                  <a:pt x="494" y="134"/>
                  <a:pt x="491" y="134"/>
                </a:cubicBezTo>
                <a:close/>
                <a:moveTo>
                  <a:pt x="559" y="98"/>
                </a:moveTo>
                <a:cubicBezTo>
                  <a:pt x="554" y="98"/>
                  <a:pt x="549" y="95"/>
                  <a:pt x="547" y="90"/>
                </a:cubicBezTo>
                <a:cubicBezTo>
                  <a:pt x="544" y="84"/>
                  <a:pt x="547" y="76"/>
                  <a:pt x="553" y="73"/>
                </a:cubicBezTo>
                <a:cubicBezTo>
                  <a:pt x="605" y="49"/>
                  <a:pt x="660" y="31"/>
                  <a:pt x="717" y="18"/>
                </a:cubicBezTo>
                <a:cubicBezTo>
                  <a:pt x="733" y="15"/>
                  <a:pt x="749" y="12"/>
                  <a:pt x="765" y="10"/>
                </a:cubicBezTo>
                <a:cubicBezTo>
                  <a:pt x="821" y="1"/>
                  <a:pt x="878" y="0"/>
                  <a:pt x="935" y="4"/>
                </a:cubicBezTo>
                <a:cubicBezTo>
                  <a:pt x="940" y="4"/>
                  <a:pt x="940" y="4"/>
                  <a:pt x="940" y="4"/>
                </a:cubicBezTo>
                <a:cubicBezTo>
                  <a:pt x="947" y="5"/>
                  <a:pt x="952" y="11"/>
                  <a:pt x="951" y="18"/>
                </a:cubicBezTo>
                <a:cubicBezTo>
                  <a:pt x="951" y="25"/>
                  <a:pt x="945" y="30"/>
                  <a:pt x="938" y="30"/>
                </a:cubicBezTo>
                <a:cubicBezTo>
                  <a:pt x="933" y="29"/>
                  <a:pt x="933" y="29"/>
                  <a:pt x="933" y="29"/>
                </a:cubicBezTo>
                <a:cubicBezTo>
                  <a:pt x="878" y="25"/>
                  <a:pt x="822" y="27"/>
                  <a:pt x="769" y="35"/>
                </a:cubicBezTo>
                <a:cubicBezTo>
                  <a:pt x="753" y="37"/>
                  <a:pt x="737" y="40"/>
                  <a:pt x="722" y="43"/>
                </a:cubicBezTo>
                <a:cubicBezTo>
                  <a:pt x="667" y="55"/>
                  <a:pt x="614" y="73"/>
                  <a:pt x="564" y="96"/>
                </a:cubicBezTo>
                <a:cubicBezTo>
                  <a:pt x="562" y="97"/>
                  <a:pt x="561" y="98"/>
                  <a:pt x="559" y="98"/>
                </a:cubicBezTo>
                <a:close/>
                <a:moveTo>
                  <a:pt x="1014" y="40"/>
                </a:moveTo>
                <a:cubicBezTo>
                  <a:pt x="1014" y="40"/>
                  <a:pt x="1013" y="40"/>
                  <a:pt x="1012" y="40"/>
                </a:cubicBezTo>
                <a:cubicBezTo>
                  <a:pt x="995" y="37"/>
                  <a:pt x="995" y="37"/>
                  <a:pt x="995" y="37"/>
                </a:cubicBezTo>
                <a:cubicBezTo>
                  <a:pt x="993" y="37"/>
                  <a:pt x="990" y="36"/>
                  <a:pt x="988" y="36"/>
                </a:cubicBezTo>
                <a:cubicBezTo>
                  <a:pt x="985" y="35"/>
                  <a:pt x="982" y="35"/>
                  <a:pt x="979" y="34"/>
                </a:cubicBezTo>
                <a:cubicBezTo>
                  <a:pt x="972" y="33"/>
                  <a:pt x="967" y="27"/>
                  <a:pt x="968" y="20"/>
                </a:cubicBezTo>
                <a:cubicBezTo>
                  <a:pt x="969" y="13"/>
                  <a:pt x="976" y="8"/>
                  <a:pt x="983" y="9"/>
                </a:cubicBezTo>
                <a:cubicBezTo>
                  <a:pt x="986" y="10"/>
                  <a:pt x="989" y="10"/>
                  <a:pt x="992" y="11"/>
                </a:cubicBezTo>
                <a:cubicBezTo>
                  <a:pt x="994" y="11"/>
                  <a:pt x="997" y="12"/>
                  <a:pt x="999" y="12"/>
                </a:cubicBezTo>
                <a:cubicBezTo>
                  <a:pt x="1016" y="15"/>
                  <a:pt x="1016" y="15"/>
                  <a:pt x="1016" y="15"/>
                </a:cubicBezTo>
                <a:cubicBezTo>
                  <a:pt x="1023" y="16"/>
                  <a:pt x="1028" y="23"/>
                  <a:pt x="1027" y="30"/>
                </a:cubicBezTo>
                <a:cubicBezTo>
                  <a:pt x="1026" y="36"/>
                  <a:pt x="1020" y="40"/>
                  <a:pt x="1014" y="40"/>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79" name="Freeform 39">
            <a:extLst>
              <a:ext uri="{FF2B5EF4-FFF2-40B4-BE49-F238E27FC236}">
                <a16:creationId xmlns:a16="http://schemas.microsoft.com/office/drawing/2014/main" id="{D63C786E-7360-4FBD-A78C-7F17E41CEB3B}"/>
              </a:ext>
            </a:extLst>
          </p:cNvPr>
          <p:cNvSpPr>
            <a:spLocks noEditPoints="1"/>
          </p:cNvSpPr>
          <p:nvPr/>
        </p:nvSpPr>
        <p:spPr bwMode="auto">
          <a:xfrm>
            <a:off x="3801366" y="3983672"/>
            <a:ext cx="5741670" cy="5745163"/>
          </a:xfrm>
          <a:custGeom>
            <a:avLst/>
            <a:gdLst>
              <a:gd name="T0" fmla="*/ 564 w 1642"/>
              <a:gd name="T1" fmla="*/ 1566 h 1643"/>
              <a:gd name="T2" fmla="*/ 904 w 1642"/>
              <a:gd name="T3" fmla="*/ 1625 h 1643"/>
              <a:gd name="T4" fmla="*/ 923 w 1642"/>
              <a:gd name="T5" fmla="*/ 1613 h 1643"/>
              <a:gd name="T6" fmla="*/ 934 w 1642"/>
              <a:gd name="T7" fmla="*/ 1633 h 1643"/>
              <a:gd name="T8" fmla="*/ 1060 w 1642"/>
              <a:gd name="T9" fmla="*/ 1574 h 1643"/>
              <a:gd name="T10" fmla="*/ 1164 w 1642"/>
              <a:gd name="T11" fmla="*/ 1524 h 1643"/>
              <a:gd name="T12" fmla="*/ 1283 w 1642"/>
              <a:gd name="T13" fmla="*/ 1469 h 1643"/>
              <a:gd name="T14" fmla="*/ 1176 w 1642"/>
              <a:gd name="T15" fmla="*/ 1546 h 1643"/>
              <a:gd name="T16" fmla="*/ 1069 w 1642"/>
              <a:gd name="T17" fmla="*/ 1597 h 1643"/>
              <a:gd name="T18" fmla="*/ 515 w 1642"/>
              <a:gd name="T19" fmla="*/ 1572 h 1643"/>
              <a:gd name="T20" fmla="*/ 477 w 1642"/>
              <a:gd name="T21" fmla="*/ 1552 h 1643"/>
              <a:gd name="T22" fmla="*/ 385 w 1642"/>
              <a:gd name="T23" fmla="*/ 1491 h 1643"/>
              <a:gd name="T24" fmla="*/ 340 w 1642"/>
              <a:gd name="T25" fmla="*/ 1452 h 1643"/>
              <a:gd name="T26" fmla="*/ 236 w 1642"/>
              <a:gd name="T27" fmla="*/ 1312 h 1643"/>
              <a:gd name="T28" fmla="*/ 393 w 1642"/>
              <a:gd name="T29" fmla="*/ 1465 h 1643"/>
              <a:gd name="T30" fmla="*/ 419 w 1642"/>
              <a:gd name="T31" fmla="*/ 1485 h 1643"/>
              <a:gd name="T32" fmla="*/ 483 w 1642"/>
              <a:gd name="T33" fmla="*/ 1554 h 1643"/>
              <a:gd name="T34" fmla="*/ 1314 w 1642"/>
              <a:gd name="T35" fmla="*/ 1440 h 1643"/>
              <a:gd name="T36" fmla="*/ 1412 w 1642"/>
              <a:gd name="T37" fmla="*/ 1342 h 1643"/>
              <a:gd name="T38" fmla="*/ 206 w 1642"/>
              <a:gd name="T39" fmla="*/ 1281 h 1643"/>
              <a:gd name="T40" fmla="*/ 1443 w 1642"/>
              <a:gd name="T41" fmla="*/ 1274 h 1643"/>
              <a:gd name="T42" fmla="*/ 1462 w 1642"/>
              <a:gd name="T43" fmla="*/ 1291 h 1643"/>
              <a:gd name="T44" fmla="*/ 123 w 1642"/>
              <a:gd name="T45" fmla="*/ 1218 h 1643"/>
              <a:gd name="T46" fmla="*/ 15 w 1642"/>
              <a:gd name="T47" fmla="*/ 947 h 1643"/>
              <a:gd name="T48" fmla="*/ 143 w 1642"/>
              <a:gd name="T49" fmla="*/ 1202 h 1643"/>
              <a:gd name="T50" fmla="*/ 1522 w 1642"/>
              <a:gd name="T51" fmla="*/ 1191 h 1643"/>
              <a:gd name="T52" fmla="*/ 1549 w 1642"/>
              <a:gd name="T53" fmla="*/ 1156 h 1643"/>
              <a:gd name="T54" fmla="*/ 1616 w 1642"/>
              <a:gd name="T55" fmla="*/ 817 h 1643"/>
              <a:gd name="T56" fmla="*/ 1637 w 1642"/>
              <a:gd name="T57" fmla="*/ 903 h 1643"/>
              <a:gd name="T58" fmla="*/ 9 w 1642"/>
              <a:gd name="T59" fmla="*/ 905 h 1643"/>
              <a:gd name="T60" fmla="*/ 2 w 1642"/>
              <a:gd name="T61" fmla="*/ 871 h 1643"/>
              <a:gd name="T62" fmla="*/ 73 w 1642"/>
              <a:gd name="T63" fmla="*/ 527 h 1643"/>
              <a:gd name="T64" fmla="*/ 16 w 1642"/>
              <a:gd name="T65" fmla="*/ 883 h 1643"/>
              <a:gd name="T66" fmla="*/ 1628 w 1642"/>
              <a:gd name="T67" fmla="*/ 787 h 1643"/>
              <a:gd name="T68" fmla="*/ 1492 w 1642"/>
              <a:gd name="T69" fmla="*/ 409 h 1643"/>
              <a:gd name="T70" fmla="*/ 1631 w 1642"/>
              <a:gd name="T71" fmla="*/ 701 h 1643"/>
              <a:gd name="T72" fmla="*/ 81 w 1642"/>
              <a:gd name="T73" fmla="*/ 495 h 1643"/>
              <a:gd name="T74" fmla="*/ 113 w 1642"/>
              <a:gd name="T75" fmla="*/ 477 h 1643"/>
              <a:gd name="T76" fmla="*/ 327 w 1642"/>
              <a:gd name="T77" fmla="*/ 204 h 1643"/>
              <a:gd name="T78" fmla="*/ 338 w 1642"/>
              <a:gd name="T79" fmla="*/ 229 h 1643"/>
              <a:gd name="T80" fmla="*/ 1464 w 1642"/>
              <a:gd name="T81" fmla="*/ 394 h 1643"/>
              <a:gd name="T82" fmla="*/ 1446 w 1642"/>
              <a:gd name="T83" fmla="*/ 367 h 1643"/>
              <a:gd name="T84" fmla="*/ 1257 w 1642"/>
              <a:gd name="T85" fmla="*/ 185 h 1643"/>
              <a:gd name="T86" fmla="*/ 1273 w 1642"/>
              <a:gd name="T87" fmla="*/ 166 h 1643"/>
              <a:gd name="T88" fmla="*/ 1455 w 1642"/>
              <a:gd name="T89" fmla="*/ 363 h 1643"/>
              <a:gd name="T90" fmla="*/ 361 w 1642"/>
              <a:gd name="T91" fmla="*/ 173 h 1643"/>
              <a:gd name="T92" fmla="*/ 391 w 1642"/>
              <a:gd name="T93" fmla="*/ 164 h 1643"/>
              <a:gd name="T94" fmla="*/ 465 w 1642"/>
              <a:gd name="T95" fmla="*/ 97 h 1643"/>
              <a:gd name="T96" fmla="*/ 478 w 1642"/>
              <a:gd name="T97" fmla="*/ 119 h 1643"/>
              <a:gd name="T98" fmla="*/ 1161 w 1642"/>
              <a:gd name="T99" fmla="*/ 115 h 1643"/>
              <a:gd name="T100" fmla="*/ 1172 w 1642"/>
              <a:gd name="T101" fmla="*/ 109 h 1643"/>
              <a:gd name="T102" fmla="*/ 988 w 1642"/>
              <a:gd name="T103" fmla="*/ 47 h 1643"/>
              <a:gd name="T104" fmla="*/ 914 w 1642"/>
              <a:gd name="T105" fmla="*/ 32 h 1643"/>
              <a:gd name="T106" fmla="*/ 782 w 1642"/>
              <a:gd name="T107" fmla="*/ 14 h 1643"/>
              <a:gd name="T108" fmla="*/ 917 w 1642"/>
              <a:gd name="T109" fmla="*/ 7 h 1643"/>
              <a:gd name="T110" fmla="*/ 994 w 1642"/>
              <a:gd name="T111" fmla="*/ 22 h 1643"/>
              <a:gd name="T112" fmla="*/ 1123 w 1642"/>
              <a:gd name="T113" fmla="*/ 96 h 1643"/>
              <a:gd name="T114" fmla="*/ 753 w 1642"/>
              <a:gd name="T115" fmla="*/ 29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2" h="1643">
                <a:moveTo>
                  <a:pt x="822" y="1643"/>
                </a:moveTo>
                <a:cubicBezTo>
                  <a:pt x="817" y="1643"/>
                  <a:pt x="812" y="1642"/>
                  <a:pt x="807" y="1642"/>
                </a:cubicBezTo>
                <a:cubicBezTo>
                  <a:pt x="726" y="1641"/>
                  <a:pt x="648" y="1626"/>
                  <a:pt x="574" y="1598"/>
                </a:cubicBezTo>
                <a:cubicBezTo>
                  <a:pt x="568" y="1595"/>
                  <a:pt x="561" y="1593"/>
                  <a:pt x="554" y="1590"/>
                </a:cubicBezTo>
                <a:cubicBezTo>
                  <a:pt x="548" y="1587"/>
                  <a:pt x="545" y="1580"/>
                  <a:pt x="547" y="1573"/>
                </a:cubicBezTo>
                <a:cubicBezTo>
                  <a:pt x="549" y="1569"/>
                  <a:pt x="554" y="1565"/>
                  <a:pt x="559" y="1565"/>
                </a:cubicBezTo>
                <a:cubicBezTo>
                  <a:pt x="561" y="1565"/>
                  <a:pt x="562" y="1566"/>
                  <a:pt x="564" y="1566"/>
                </a:cubicBezTo>
                <a:cubicBezTo>
                  <a:pt x="570" y="1569"/>
                  <a:pt x="577" y="1572"/>
                  <a:pt x="583" y="1574"/>
                </a:cubicBezTo>
                <a:cubicBezTo>
                  <a:pt x="654" y="1601"/>
                  <a:pt x="729" y="1615"/>
                  <a:pt x="807" y="1617"/>
                </a:cubicBezTo>
                <a:cubicBezTo>
                  <a:pt x="807" y="1617"/>
                  <a:pt x="807" y="1617"/>
                  <a:pt x="808" y="1617"/>
                </a:cubicBezTo>
                <a:cubicBezTo>
                  <a:pt x="812" y="1617"/>
                  <a:pt x="817" y="1617"/>
                  <a:pt x="822" y="1617"/>
                </a:cubicBezTo>
                <a:cubicBezTo>
                  <a:pt x="842" y="1617"/>
                  <a:pt x="863" y="1616"/>
                  <a:pt x="884" y="1614"/>
                </a:cubicBezTo>
                <a:cubicBezTo>
                  <a:pt x="886" y="1614"/>
                  <a:pt x="888" y="1614"/>
                  <a:pt x="890" y="1614"/>
                </a:cubicBezTo>
                <a:cubicBezTo>
                  <a:pt x="897" y="1613"/>
                  <a:pt x="904" y="1618"/>
                  <a:pt x="904" y="1625"/>
                </a:cubicBezTo>
                <a:cubicBezTo>
                  <a:pt x="905" y="1632"/>
                  <a:pt x="900" y="1638"/>
                  <a:pt x="893" y="1639"/>
                </a:cubicBezTo>
                <a:cubicBezTo>
                  <a:pt x="892" y="1639"/>
                  <a:pt x="892" y="1639"/>
                  <a:pt x="892" y="1639"/>
                </a:cubicBezTo>
                <a:cubicBezTo>
                  <a:pt x="890" y="1639"/>
                  <a:pt x="888" y="1639"/>
                  <a:pt x="886" y="1640"/>
                </a:cubicBezTo>
                <a:cubicBezTo>
                  <a:pt x="865" y="1642"/>
                  <a:pt x="843" y="1643"/>
                  <a:pt x="822" y="1643"/>
                </a:cubicBezTo>
                <a:close/>
                <a:moveTo>
                  <a:pt x="934" y="1633"/>
                </a:moveTo>
                <a:cubicBezTo>
                  <a:pt x="927" y="1633"/>
                  <a:pt x="922" y="1629"/>
                  <a:pt x="921" y="1623"/>
                </a:cubicBezTo>
                <a:cubicBezTo>
                  <a:pt x="921" y="1619"/>
                  <a:pt x="921" y="1616"/>
                  <a:pt x="923" y="1613"/>
                </a:cubicBezTo>
                <a:cubicBezTo>
                  <a:pt x="925" y="1610"/>
                  <a:pt x="928" y="1609"/>
                  <a:pt x="932" y="1608"/>
                </a:cubicBezTo>
                <a:cubicBezTo>
                  <a:pt x="938" y="1607"/>
                  <a:pt x="945" y="1612"/>
                  <a:pt x="946" y="1619"/>
                </a:cubicBezTo>
                <a:cubicBezTo>
                  <a:pt x="947" y="1622"/>
                  <a:pt x="946" y="1625"/>
                  <a:pt x="944" y="1628"/>
                </a:cubicBezTo>
                <a:cubicBezTo>
                  <a:pt x="942" y="1631"/>
                  <a:pt x="939" y="1633"/>
                  <a:pt x="936" y="1633"/>
                </a:cubicBezTo>
                <a:cubicBezTo>
                  <a:pt x="935" y="1633"/>
                  <a:pt x="935" y="1633"/>
                  <a:pt x="935" y="1633"/>
                </a:cubicBezTo>
                <a:cubicBezTo>
                  <a:pt x="935" y="1633"/>
                  <a:pt x="935" y="1633"/>
                  <a:pt x="935" y="1633"/>
                </a:cubicBezTo>
                <a:cubicBezTo>
                  <a:pt x="935" y="1633"/>
                  <a:pt x="934" y="1633"/>
                  <a:pt x="934" y="1633"/>
                </a:cubicBezTo>
                <a:close/>
                <a:moveTo>
                  <a:pt x="975" y="1625"/>
                </a:moveTo>
                <a:cubicBezTo>
                  <a:pt x="969" y="1625"/>
                  <a:pt x="964" y="1621"/>
                  <a:pt x="963" y="1615"/>
                </a:cubicBezTo>
                <a:cubicBezTo>
                  <a:pt x="962" y="1612"/>
                  <a:pt x="963" y="1609"/>
                  <a:pt x="964" y="1606"/>
                </a:cubicBezTo>
                <a:cubicBezTo>
                  <a:pt x="966" y="1603"/>
                  <a:pt x="969" y="1601"/>
                  <a:pt x="972" y="1600"/>
                </a:cubicBezTo>
                <a:cubicBezTo>
                  <a:pt x="993" y="1595"/>
                  <a:pt x="1013" y="1590"/>
                  <a:pt x="1033" y="1583"/>
                </a:cubicBezTo>
                <a:cubicBezTo>
                  <a:pt x="1033" y="1583"/>
                  <a:pt x="1033" y="1583"/>
                  <a:pt x="1033" y="1583"/>
                </a:cubicBezTo>
                <a:cubicBezTo>
                  <a:pt x="1042" y="1580"/>
                  <a:pt x="1051" y="1577"/>
                  <a:pt x="1060" y="1574"/>
                </a:cubicBezTo>
                <a:cubicBezTo>
                  <a:pt x="1063" y="1572"/>
                  <a:pt x="1066" y="1571"/>
                  <a:pt x="1069" y="1570"/>
                </a:cubicBezTo>
                <a:cubicBezTo>
                  <a:pt x="1069" y="1570"/>
                  <a:pt x="1069" y="1570"/>
                  <a:pt x="1069" y="1570"/>
                </a:cubicBezTo>
                <a:cubicBezTo>
                  <a:pt x="1074" y="1568"/>
                  <a:pt x="1079" y="1566"/>
                  <a:pt x="1083" y="1564"/>
                </a:cubicBezTo>
                <a:cubicBezTo>
                  <a:pt x="1084" y="1564"/>
                  <a:pt x="1086" y="1563"/>
                  <a:pt x="1087" y="1563"/>
                </a:cubicBezTo>
                <a:cubicBezTo>
                  <a:pt x="1107" y="1554"/>
                  <a:pt x="1107" y="1554"/>
                  <a:pt x="1107" y="1554"/>
                </a:cubicBezTo>
                <a:cubicBezTo>
                  <a:pt x="1117" y="1549"/>
                  <a:pt x="1128" y="1544"/>
                  <a:pt x="1138" y="1538"/>
                </a:cubicBezTo>
                <a:cubicBezTo>
                  <a:pt x="1164" y="1524"/>
                  <a:pt x="1164" y="1524"/>
                  <a:pt x="1164" y="1524"/>
                </a:cubicBezTo>
                <a:cubicBezTo>
                  <a:pt x="1165" y="1523"/>
                  <a:pt x="1167" y="1522"/>
                  <a:pt x="1169" y="1521"/>
                </a:cubicBezTo>
                <a:cubicBezTo>
                  <a:pt x="1170" y="1520"/>
                  <a:pt x="1171" y="1520"/>
                  <a:pt x="1172" y="1519"/>
                </a:cubicBezTo>
                <a:cubicBezTo>
                  <a:pt x="1181" y="1513"/>
                  <a:pt x="1191" y="1507"/>
                  <a:pt x="1200" y="1501"/>
                </a:cubicBezTo>
                <a:cubicBezTo>
                  <a:pt x="1223" y="1485"/>
                  <a:pt x="1245" y="1468"/>
                  <a:pt x="1266" y="1450"/>
                </a:cubicBezTo>
                <a:cubicBezTo>
                  <a:pt x="1271" y="1445"/>
                  <a:pt x="1280" y="1446"/>
                  <a:pt x="1284" y="1451"/>
                </a:cubicBezTo>
                <a:cubicBezTo>
                  <a:pt x="1286" y="1454"/>
                  <a:pt x="1287" y="1457"/>
                  <a:pt x="1287" y="1460"/>
                </a:cubicBezTo>
                <a:cubicBezTo>
                  <a:pt x="1287" y="1464"/>
                  <a:pt x="1285" y="1467"/>
                  <a:pt x="1283" y="1469"/>
                </a:cubicBezTo>
                <a:cubicBezTo>
                  <a:pt x="1261" y="1488"/>
                  <a:pt x="1238" y="1506"/>
                  <a:pt x="1215" y="1522"/>
                </a:cubicBezTo>
                <a:cubicBezTo>
                  <a:pt x="1214" y="1522"/>
                  <a:pt x="1214" y="1522"/>
                  <a:pt x="1214" y="1522"/>
                </a:cubicBezTo>
                <a:cubicBezTo>
                  <a:pt x="1214" y="1522"/>
                  <a:pt x="1214" y="1522"/>
                  <a:pt x="1214" y="1522"/>
                </a:cubicBezTo>
                <a:cubicBezTo>
                  <a:pt x="1205" y="1529"/>
                  <a:pt x="1195" y="1535"/>
                  <a:pt x="1185" y="1541"/>
                </a:cubicBezTo>
                <a:cubicBezTo>
                  <a:pt x="1184" y="1541"/>
                  <a:pt x="1183" y="1542"/>
                  <a:pt x="1182" y="1543"/>
                </a:cubicBezTo>
                <a:cubicBezTo>
                  <a:pt x="1180" y="1544"/>
                  <a:pt x="1179" y="1545"/>
                  <a:pt x="1176" y="1546"/>
                </a:cubicBezTo>
                <a:cubicBezTo>
                  <a:pt x="1176" y="1546"/>
                  <a:pt x="1176" y="1546"/>
                  <a:pt x="1176" y="1546"/>
                </a:cubicBezTo>
                <a:cubicBezTo>
                  <a:pt x="1150" y="1561"/>
                  <a:pt x="1150" y="1561"/>
                  <a:pt x="1150" y="1561"/>
                </a:cubicBezTo>
                <a:cubicBezTo>
                  <a:pt x="1140" y="1566"/>
                  <a:pt x="1129" y="1572"/>
                  <a:pt x="1118" y="1577"/>
                </a:cubicBezTo>
                <a:cubicBezTo>
                  <a:pt x="1115" y="1578"/>
                  <a:pt x="1115" y="1578"/>
                  <a:pt x="1115" y="1578"/>
                </a:cubicBezTo>
                <a:cubicBezTo>
                  <a:pt x="1097" y="1586"/>
                  <a:pt x="1097" y="1586"/>
                  <a:pt x="1097" y="1586"/>
                </a:cubicBezTo>
                <a:cubicBezTo>
                  <a:pt x="1096" y="1587"/>
                  <a:pt x="1094" y="1587"/>
                  <a:pt x="1093" y="1588"/>
                </a:cubicBezTo>
                <a:cubicBezTo>
                  <a:pt x="1088" y="1590"/>
                  <a:pt x="1083" y="1592"/>
                  <a:pt x="1078" y="1594"/>
                </a:cubicBezTo>
                <a:cubicBezTo>
                  <a:pt x="1075" y="1595"/>
                  <a:pt x="1072" y="1596"/>
                  <a:pt x="1069" y="1597"/>
                </a:cubicBezTo>
                <a:cubicBezTo>
                  <a:pt x="1060" y="1601"/>
                  <a:pt x="1051" y="1604"/>
                  <a:pt x="1041" y="1607"/>
                </a:cubicBezTo>
                <a:cubicBezTo>
                  <a:pt x="1021" y="1614"/>
                  <a:pt x="1000" y="1620"/>
                  <a:pt x="980" y="1624"/>
                </a:cubicBezTo>
                <a:cubicBezTo>
                  <a:pt x="980" y="1624"/>
                  <a:pt x="980" y="1624"/>
                  <a:pt x="980" y="1624"/>
                </a:cubicBezTo>
                <a:cubicBezTo>
                  <a:pt x="978" y="1625"/>
                  <a:pt x="978" y="1625"/>
                  <a:pt x="978" y="1625"/>
                </a:cubicBezTo>
                <a:cubicBezTo>
                  <a:pt x="977" y="1625"/>
                  <a:pt x="976" y="1625"/>
                  <a:pt x="975" y="1625"/>
                </a:cubicBezTo>
                <a:close/>
                <a:moveTo>
                  <a:pt x="520" y="1574"/>
                </a:moveTo>
                <a:cubicBezTo>
                  <a:pt x="518" y="1574"/>
                  <a:pt x="517" y="1573"/>
                  <a:pt x="515" y="1572"/>
                </a:cubicBezTo>
                <a:cubicBezTo>
                  <a:pt x="508" y="1569"/>
                  <a:pt x="506" y="1562"/>
                  <a:pt x="509" y="1555"/>
                </a:cubicBezTo>
                <a:cubicBezTo>
                  <a:pt x="511" y="1551"/>
                  <a:pt x="516" y="1548"/>
                  <a:pt x="520" y="1548"/>
                </a:cubicBezTo>
                <a:cubicBezTo>
                  <a:pt x="522" y="1548"/>
                  <a:pt x="524" y="1549"/>
                  <a:pt x="526" y="1549"/>
                </a:cubicBezTo>
                <a:cubicBezTo>
                  <a:pt x="532" y="1552"/>
                  <a:pt x="535" y="1560"/>
                  <a:pt x="532" y="1566"/>
                </a:cubicBezTo>
                <a:cubicBezTo>
                  <a:pt x="530" y="1571"/>
                  <a:pt x="525" y="1574"/>
                  <a:pt x="520" y="1574"/>
                </a:cubicBezTo>
                <a:close/>
                <a:moveTo>
                  <a:pt x="483" y="1554"/>
                </a:moveTo>
                <a:cubicBezTo>
                  <a:pt x="481" y="1554"/>
                  <a:pt x="478" y="1553"/>
                  <a:pt x="477" y="1552"/>
                </a:cubicBezTo>
                <a:cubicBezTo>
                  <a:pt x="462" y="1544"/>
                  <a:pt x="447" y="1535"/>
                  <a:pt x="433" y="1526"/>
                </a:cubicBezTo>
                <a:cubicBezTo>
                  <a:pt x="433" y="1526"/>
                  <a:pt x="433" y="1526"/>
                  <a:pt x="433" y="1526"/>
                </a:cubicBezTo>
                <a:cubicBezTo>
                  <a:pt x="417" y="1514"/>
                  <a:pt x="417" y="1514"/>
                  <a:pt x="417" y="1514"/>
                </a:cubicBezTo>
                <a:cubicBezTo>
                  <a:pt x="416" y="1514"/>
                  <a:pt x="415" y="1513"/>
                  <a:pt x="413" y="1512"/>
                </a:cubicBezTo>
                <a:cubicBezTo>
                  <a:pt x="410" y="1510"/>
                  <a:pt x="407" y="1508"/>
                  <a:pt x="404" y="1505"/>
                </a:cubicBezTo>
                <a:cubicBezTo>
                  <a:pt x="402" y="1504"/>
                  <a:pt x="401" y="1503"/>
                  <a:pt x="400" y="1502"/>
                </a:cubicBezTo>
                <a:cubicBezTo>
                  <a:pt x="385" y="1491"/>
                  <a:pt x="385" y="1491"/>
                  <a:pt x="385" y="1491"/>
                </a:cubicBezTo>
                <a:cubicBezTo>
                  <a:pt x="384" y="1490"/>
                  <a:pt x="383" y="1489"/>
                  <a:pt x="382" y="1489"/>
                </a:cubicBezTo>
                <a:cubicBezTo>
                  <a:pt x="381" y="1487"/>
                  <a:pt x="379" y="1486"/>
                  <a:pt x="377" y="1484"/>
                </a:cubicBezTo>
                <a:cubicBezTo>
                  <a:pt x="377" y="1484"/>
                  <a:pt x="377" y="1484"/>
                  <a:pt x="377" y="1484"/>
                </a:cubicBezTo>
                <a:cubicBezTo>
                  <a:pt x="355" y="1465"/>
                  <a:pt x="355" y="1465"/>
                  <a:pt x="355" y="1465"/>
                </a:cubicBezTo>
                <a:cubicBezTo>
                  <a:pt x="351" y="1462"/>
                  <a:pt x="348" y="1459"/>
                  <a:pt x="345" y="1456"/>
                </a:cubicBezTo>
                <a:cubicBezTo>
                  <a:pt x="343" y="1454"/>
                  <a:pt x="342" y="1453"/>
                  <a:pt x="340" y="1452"/>
                </a:cubicBezTo>
                <a:cubicBezTo>
                  <a:pt x="340" y="1452"/>
                  <a:pt x="340" y="1452"/>
                  <a:pt x="340" y="1452"/>
                </a:cubicBezTo>
                <a:cubicBezTo>
                  <a:pt x="326" y="1438"/>
                  <a:pt x="326" y="1438"/>
                  <a:pt x="326" y="1438"/>
                </a:cubicBezTo>
                <a:cubicBezTo>
                  <a:pt x="313" y="1425"/>
                  <a:pt x="313" y="1425"/>
                  <a:pt x="313" y="1425"/>
                </a:cubicBezTo>
                <a:cubicBezTo>
                  <a:pt x="217" y="1329"/>
                  <a:pt x="217" y="1329"/>
                  <a:pt x="217" y="1329"/>
                </a:cubicBezTo>
                <a:cubicBezTo>
                  <a:pt x="217" y="1329"/>
                  <a:pt x="217" y="1329"/>
                  <a:pt x="217" y="1329"/>
                </a:cubicBezTo>
                <a:cubicBezTo>
                  <a:pt x="215" y="1327"/>
                  <a:pt x="214" y="1324"/>
                  <a:pt x="214" y="1321"/>
                </a:cubicBezTo>
                <a:cubicBezTo>
                  <a:pt x="214" y="1317"/>
                  <a:pt x="215" y="1314"/>
                  <a:pt x="218" y="1312"/>
                </a:cubicBezTo>
                <a:cubicBezTo>
                  <a:pt x="222" y="1307"/>
                  <a:pt x="231" y="1307"/>
                  <a:pt x="236" y="1312"/>
                </a:cubicBezTo>
                <a:cubicBezTo>
                  <a:pt x="344" y="1420"/>
                  <a:pt x="344" y="1420"/>
                  <a:pt x="344" y="1420"/>
                </a:cubicBezTo>
                <a:cubicBezTo>
                  <a:pt x="358" y="1433"/>
                  <a:pt x="358" y="1433"/>
                  <a:pt x="358" y="1433"/>
                </a:cubicBezTo>
                <a:cubicBezTo>
                  <a:pt x="358" y="1433"/>
                  <a:pt x="358" y="1433"/>
                  <a:pt x="358" y="1433"/>
                </a:cubicBezTo>
                <a:cubicBezTo>
                  <a:pt x="359" y="1435"/>
                  <a:pt x="361" y="1436"/>
                  <a:pt x="363" y="1438"/>
                </a:cubicBezTo>
                <a:cubicBezTo>
                  <a:pt x="366" y="1441"/>
                  <a:pt x="368" y="1443"/>
                  <a:pt x="371" y="1446"/>
                </a:cubicBezTo>
                <a:cubicBezTo>
                  <a:pt x="371" y="1446"/>
                  <a:pt x="371" y="1446"/>
                  <a:pt x="371" y="1446"/>
                </a:cubicBezTo>
                <a:cubicBezTo>
                  <a:pt x="393" y="1465"/>
                  <a:pt x="393" y="1465"/>
                  <a:pt x="393" y="1465"/>
                </a:cubicBezTo>
                <a:cubicBezTo>
                  <a:pt x="395" y="1466"/>
                  <a:pt x="396" y="1467"/>
                  <a:pt x="398" y="1468"/>
                </a:cubicBezTo>
                <a:cubicBezTo>
                  <a:pt x="399" y="1469"/>
                  <a:pt x="400" y="1470"/>
                  <a:pt x="401" y="1471"/>
                </a:cubicBezTo>
                <a:cubicBezTo>
                  <a:pt x="401" y="1471"/>
                  <a:pt x="401" y="1471"/>
                  <a:pt x="401" y="1471"/>
                </a:cubicBezTo>
                <a:cubicBezTo>
                  <a:pt x="401" y="1471"/>
                  <a:pt x="401" y="1471"/>
                  <a:pt x="401" y="1471"/>
                </a:cubicBezTo>
                <a:cubicBezTo>
                  <a:pt x="416" y="1483"/>
                  <a:pt x="416" y="1483"/>
                  <a:pt x="416" y="1483"/>
                </a:cubicBezTo>
                <a:cubicBezTo>
                  <a:pt x="417" y="1483"/>
                  <a:pt x="418" y="1484"/>
                  <a:pt x="419" y="1485"/>
                </a:cubicBezTo>
                <a:cubicBezTo>
                  <a:pt x="419" y="1485"/>
                  <a:pt x="419" y="1485"/>
                  <a:pt x="419" y="1485"/>
                </a:cubicBezTo>
                <a:cubicBezTo>
                  <a:pt x="422" y="1487"/>
                  <a:pt x="425" y="1489"/>
                  <a:pt x="429" y="1492"/>
                </a:cubicBezTo>
                <a:cubicBezTo>
                  <a:pt x="430" y="1492"/>
                  <a:pt x="430" y="1493"/>
                  <a:pt x="431" y="1494"/>
                </a:cubicBezTo>
                <a:cubicBezTo>
                  <a:pt x="447" y="1505"/>
                  <a:pt x="447" y="1505"/>
                  <a:pt x="447" y="1505"/>
                </a:cubicBezTo>
                <a:cubicBezTo>
                  <a:pt x="461" y="1514"/>
                  <a:pt x="475" y="1522"/>
                  <a:pt x="489" y="1530"/>
                </a:cubicBezTo>
                <a:cubicBezTo>
                  <a:pt x="492" y="1532"/>
                  <a:pt x="494" y="1535"/>
                  <a:pt x="495" y="1538"/>
                </a:cubicBezTo>
                <a:cubicBezTo>
                  <a:pt x="496" y="1541"/>
                  <a:pt x="496" y="1545"/>
                  <a:pt x="494" y="1548"/>
                </a:cubicBezTo>
                <a:cubicBezTo>
                  <a:pt x="492" y="1552"/>
                  <a:pt x="487" y="1554"/>
                  <a:pt x="483" y="1554"/>
                </a:cubicBezTo>
                <a:close/>
                <a:moveTo>
                  <a:pt x="1305" y="1443"/>
                </a:moveTo>
                <a:cubicBezTo>
                  <a:pt x="1302" y="1443"/>
                  <a:pt x="1299" y="1442"/>
                  <a:pt x="1296" y="1439"/>
                </a:cubicBezTo>
                <a:cubicBezTo>
                  <a:pt x="1294" y="1437"/>
                  <a:pt x="1293" y="1434"/>
                  <a:pt x="1293" y="1430"/>
                </a:cubicBezTo>
                <a:cubicBezTo>
                  <a:pt x="1293" y="1427"/>
                  <a:pt x="1294" y="1424"/>
                  <a:pt x="1297" y="1421"/>
                </a:cubicBezTo>
                <a:cubicBezTo>
                  <a:pt x="1302" y="1417"/>
                  <a:pt x="1310" y="1417"/>
                  <a:pt x="1315" y="1422"/>
                </a:cubicBezTo>
                <a:cubicBezTo>
                  <a:pt x="1317" y="1424"/>
                  <a:pt x="1318" y="1428"/>
                  <a:pt x="1318" y="1431"/>
                </a:cubicBezTo>
                <a:cubicBezTo>
                  <a:pt x="1318" y="1434"/>
                  <a:pt x="1317" y="1437"/>
                  <a:pt x="1314" y="1440"/>
                </a:cubicBezTo>
                <a:cubicBezTo>
                  <a:pt x="1312" y="1442"/>
                  <a:pt x="1309" y="1443"/>
                  <a:pt x="1305" y="1443"/>
                </a:cubicBezTo>
                <a:close/>
                <a:moveTo>
                  <a:pt x="1336" y="1413"/>
                </a:moveTo>
                <a:cubicBezTo>
                  <a:pt x="1332" y="1413"/>
                  <a:pt x="1329" y="1412"/>
                  <a:pt x="1327" y="1410"/>
                </a:cubicBezTo>
                <a:cubicBezTo>
                  <a:pt x="1322" y="1405"/>
                  <a:pt x="1322" y="1397"/>
                  <a:pt x="1327" y="1392"/>
                </a:cubicBezTo>
                <a:cubicBezTo>
                  <a:pt x="1394" y="1324"/>
                  <a:pt x="1394" y="1324"/>
                  <a:pt x="1394" y="1324"/>
                </a:cubicBezTo>
                <a:cubicBezTo>
                  <a:pt x="1399" y="1319"/>
                  <a:pt x="1408" y="1319"/>
                  <a:pt x="1412" y="1324"/>
                </a:cubicBezTo>
                <a:cubicBezTo>
                  <a:pt x="1417" y="1329"/>
                  <a:pt x="1417" y="1337"/>
                  <a:pt x="1412" y="1342"/>
                </a:cubicBezTo>
                <a:cubicBezTo>
                  <a:pt x="1345" y="1410"/>
                  <a:pt x="1345" y="1410"/>
                  <a:pt x="1345" y="1410"/>
                </a:cubicBezTo>
                <a:cubicBezTo>
                  <a:pt x="1342" y="1412"/>
                  <a:pt x="1339" y="1413"/>
                  <a:pt x="1336" y="1413"/>
                </a:cubicBezTo>
                <a:close/>
                <a:moveTo>
                  <a:pt x="197" y="1303"/>
                </a:moveTo>
                <a:cubicBezTo>
                  <a:pt x="193" y="1303"/>
                  <a:pt x="190" y="1302"/>
                  <a:pt x="188" y="1299"/>
                </a:cubicBezTo>
                <a:cubicBezTo>
                  <a:pt x="185" y="1297"/>
                  <a:pt x="184" y="1293"/>
                  <a:pt x="184" y="1290"/>
                </a:cubicBezTo>
                <a:cubicBezTo>
                  <a:pt x="184" y="1287"/>
                  <a:pt x="186" y="1283"/>
                  <a:pt x="188" y="1281"/>
                </a:cubicBezTo>
                <a:cubicBezTo>
                  <a:pt x="193" y="1276"/>
                  <a:pt x="202" y="1277"/>
                  <a:pt x="206" y="1281"/>
                </a:cubicBezTo>
                <a:cubicBezTo>
                  <a:pt x="209" y="1284"/>
                  <a:pt x="210" y="1287"/>
                  <a:pt x="210" y="1291"/>
                </a:cubicBezTo>
                <a:cubicBezTo>
                  <a:pt x="210" y="1294"/>
                  <a:pt x="208" y="1297"/>
                  <a:pt x="206" y="1299"/>
                </a:cubicBezTo>
                <a:cubicBezTo>
                  <a:pt x="203" y="1302"/>
                  <a:pt x="200" y="1303"/>
                  <a:pt x="197" y="1303"/>
                </a:cubicBezTo>
                <a:close/>
                <a:moveTo>
                  <a:pt x="1453" y="1295"/>
                </a:moveTo>
                <a:cubicBezTo>
                  <a:pt x="1449" y="1295"/>
                  <a:pt x="1446" y="1294"/>
                  <a:pt x="1444" y="1292"/>
                </a:cubicBezTo>
                <a:cubicBezTo>
                  <a:pt x="1442" y="1289"/>
                  <a:pt x="1440" y="1286"/>
                  <a:pt x="1440" y="1283"/>
                </a:cubicBezTo>
                <a:cubicBezTo>
                  <a:pt x="1440" y="1279"/>
                  <a:pt x="1441" y="1276"/>
                  <a:pt x="1443" y="1274"/>
                </a:cubicBezTo>
                <a:cubicBezTo>
                  <a:pt x="1462" y="1253"/>
                  <a:pt x="1479" y="1231"/>
                  <a:pt x="1495" y="1208"/>
                </a:cubicBezTo>
                <a:cubicBezTo>
                  <a:pt x="1497" y="1205"/>
                  <a:pt x="1501" y="1203"/>
                  <a:pt x="1505" y="1203"/>
                </a:cubicBezTo>
                <a:cubicBezTo>
                  <a:pt x="1508" y="1203"/>
                  <a:pt x="1510" y="1204"/>
                  <a:pt x="1513" y="1205"/>
                </a:cubicBezTo>
                <a:cubicBezTo>
                  <a:pt x="1515" y="1207"/>
                  <a:pt x="1517" y="1210"/>
                  <a:pt x="1518" y="1213"/>
                </a:cubicBezTo>
                <a:cubicBezTo>
                  <a:pt x="1518" y="1217"/>
                  <a:pt x="1518" y="1220"/>
                  <a:pt x="1516" y="1223"/>
                </a:cubicBezTo>
                <a:cubicBezTo>
                  <a:pt x="1499" y="1246"/>
                  <a:pt x="1481" y="1269"/>
                  <a:pt x="1462" y="1290"/>
                </a:cubicBezTo>
                <a:cubicBezTo>
                  <a:pt x="1462" y="1291"/>
                  <a:pt x="1462" y="1291"/>
                  <a:pt x="1462" y="1291"/>
                </a:cubicBezTo>
                <a:cubicBezTo>
                  <a:pt x="1460" y="1293"/>
                  <a:pt x="1456" y="1295"/>
                  <a:pt x="1453" y="1295"/>
                </a:cubicBezTo>
                <a:close/>
                <a:moveTo>
                  <a:pt x="169" y="1271"/>
                </a:moveTo>
                <a:cubicBezTo>
                  <a:pt x="165" y="1271"/>
                  <a:pt x="162" y="1269"/>
                  <a:pt x="159" y="1267"/>
                </a:cubicBezTo>
                <a:cubicBezTo>
                  <a:pt x="158" y="1265"/>
                  <a:pt x="158" y="1265"/>
                  <a:pt x="158" y="1265"/>
                </a:cubicBezTo>
                <a:cubicBezTo>
                  <a:pt x="150" y="1255"/>
                  <a:pt x="142" y="1245"/>
                  <a:pt x="134" y="1234"/>
                </a:cubicBezTo>
                <a:cubicBezTo>
                  <a:pt x="134" y="1234"/>
                  <a:pt x="134" y="1234"/>
                  <a:pt x="134" y="1234"/>
                </a:cubicBezTo>
                <a:cubicBezTo>
                  <a:pt x="123" y="1218"/>
                  <a:pt x="123" y="1218"/>
                  <a:pt x="123" y="1218"/>
                </a:cubicBezTo>
                <a:cubicBezTo>
                  <a:pt x="122" y="1217"/>
                  <a:pt x="122" y="1217"/>
                  <a:pt x="121" y="1216"/>
                </a:cubicBezTo>
                <a:cubicBezTo>
                  <a:pt x="118" y="1211"/>
                  <a:pt x="115" y="1207"/>
                  <a:pt x="112" y="1201"/>
                </a:cubicBezTo>
                <a:cubicBezTo>
                  <a:pt x="111" y="1200"/>
                  <a:pt x="110" y="1198"/>
                  <a:pt x="109" y="1196"/>
                </a:cubicBezTo>
                <a:cubicBezTo>
                  <a:pt x="82" y="1153"/>
                  <a:pt x="59" y="1107"/>
                  <a:pt x="42" y="1059"/>
                </a:cubicBezTo>
                <a:cubicBezTo>
                  <a:pt x="30" y="1027"/>
                  <a:pt x="20" y="992"/>
                  <a:pt x="14" y="957"/>
                </a:cubicBezTo>
                <a:cubicBezTo>
                  <a:pt x="14" y="957"/>
                  <a:pt x="14" y="957"/>
                  <a:pt x="14" y="957"/>
                </a:cubicBezTo>
                <a:cubicBezTo>
                  <a:pt x="13" y="953"/>
                  <a:pt x="14" y="950"/>
                  <a:pt x="15" y="947"/>
                </a:cubicBezTo>
                <a:cubicBezTo>
                  <a:pt x="17" y="944"/>
                  <a:pt x="20" y="943"/>
                  <a:pt x="24" y="942"/>
                </a:cubicBezTo>
                <a:cubicBezTo>
                  <a:pt x="30" y="941"/>
                  <a:pt x="37" y="945"/>
                  <a:pt x="39" y="952"/>
                </a:cubicBezTo>
                <a:cubicBezTo>
                  <a:pt x="45" y="986"/>
                  <a:pt x="54" y="1020"/>
                  <a:pt x="66" y="1051"/>
                </a:cubicBezTo>
                <a:cubicBezTo>
                  <a:pt x="82" y="1097"/>
                  <a:pt x="104" y="1141"/>
                  <a:pt x="130" y="1183"/>
                </a:cubicBezTo>
                <a:cubicBezTo>
                  <a:pt x="131" y="1184"/>
                  <a:pt x="132" y="1186"/>
                  <a:pt x="133" y="1188"/>
                </a:cubicBezTo>
                <a:cubicBezTo>
                  <a:pt x="133" y="1188"/>
                  <a:pt x="133" y="1188"/>
                  <a:pt x="133" y="1188"/>
                </a:cubicBezTo>
                <a:cubicBezTo>
                  <a:pt x="136" y="1193"/>
                  <a:pt x="139" y="1197"/>
                  <a:pt x="143" y="1202"/>
                </a:cubicBezTo>
                <a:cubicBezTo>
                  <a:pt x="155" y="1219"/>
                  <a:pt x="155" y="1219"/>
                  <a:pt x="155" y="1219"/>
                </a:cubicBezTo>
                <a:cubicBezTo>
                  <a:pt x="163" y="1230"/>
                  <a:pt x="171" y="1240"/>
                  <a:pt x="178" y="1249"/>
                </a:cubicBezTo>
                <a:cubicBezTo>
                  <a:pt x="179" y="1250"/>
                  <a:pt x="179" y="1250"/>
                  <a:pt x="179" y="1250"/>
                </a:cubicBezTo>
                <a:cubicBezTo>
                  <a:pt x="183" y="1255"/>
                  <a:pt x="183" y="1263"/>
                  <a:pt x="177" y="1268"/>
                </a:cubicBezTo>
                <a:cubicBezTo>
                  <a:pt x="175" y="1270"/>
                  <a:pt x="172" y="1271"/>
                  <a:pt x="169" y="1271"/>
                </a:cubicBezTo>
                <a:close/>
                <a:moveTo>
                  <a:pt x="1528" y="1193"/>
                </a:moveTo>
                <a:cubicBezTo>
                  <a:pt x="1526" y="1193"/>
                  <a:pt x="1524" y="1192"/>
                  <a:pt x="1522" y="1191"/>
                </a:cubicBezTo>
                <a:cubicBezTo>
                  <a:pt x="1516" y="1187"/>
                  <a:pt x="1514" y="1180"/>
                  <a:pt x="1518" y="1174"/>
                </a:cubicBezTo>
                <a:cubicBezTo>
                  <a:pt x="1520" y="1170"/>
                  <a:pt x="1524" y="1167"/>
                  <a:pt x="1528" y="1167"/>
                </a:cubicBezTo>
                <a:cubicBezTo>
                  <a:pt x="1531" y="1167"/>
                  <a:pt x="1533" y="1168"/>
                  <a:pt x="1535" y="1169"/>
                </a:cubicBezTo>
                <a:cubicBezTo>
                  <a:pt x="1538" y="1171"/>
                  <a:pt x="1540" y="1174"/>
                  <a:pt x="1541" y="1177"/>
                </a:cubicBezTo>
                <a:cubicBezTo>
                  <a:pt x="1542" y="1180"/>
                  <a:pt x="1541" y="1184"/>
                  <a:pt x="1539" y="1187"/>
                </a:cubicBezTo>
                <a:cubicBezTo>
                  <a:pt x="1537" y="1191"/>
                  <a:pt x="1533" y="1193"/>
                  <a:pt x="1528" y="1193"/>
                </a:cubicBezTo>
                <a:close/>
                <a:moveTo>
                  <a:pt x="1549" y="1156"/>
                </a:moveTo>
                <a:cubicBezTo>
                  <a:pt x="1547" y="1156"/>
                  <a:pt x="1545" y="1156"/>
                  <a:pt x="1543" y="1155"/>
                </a:cubicBezTo>
                <a:cubicBezTo>
                  <a:pt x="1537" y="1151"/>
                  <a:pt x="1535" y="1144"/>
                  <a:pt x="1538" y="1137"/>
                </a:cubicBezTo>
                <a:cubicBezTo>
                  <a:pt x="1560" y="1096"/>
                  <a:pt x="1577" y="1053"/>
                  <a:pt x="1590" y="1008"/>
                </a:cubicBezTo>
                <a:cubicBezTo>
                  <a:pt x="1600" y="973"/>
                  <a:pt x="1607" y="937"/>
                  <a:pt x="1612" y="900"/>
                </a:cubicBezTo>
                <a:cubicBezTo>
                  <a:pt x="1613" y="886"/>
                  <a:pt x="1614" y="872"/>
                  <a:pt x="1615" y="858"/>
                </a:cubicBezTo>
                <a:cubicBezTo>
                  <a:pt x="1616" y="846"/>
                  <a:pt x="1616" y="834"/>
                  <a:pt x="1616" y="822"/>
                </a:cubicBezTo>
                <a:cubicBezTo>
                  <a:pt x="1616" y="820"/>
                  <a:pt x="1616" y="819"/>
                  <a:pt x="1616" y="817"/>
                </a:cubicBezTo>
                <a:cubicBezTo>
                  <a:pt x="1616" y="814"/>
                  <a:pt x="1617" y="810"/>
                  <a:pt x="1620" y="808"/>
                </a:cubicBezTo>
                <a:cubicBezTo>
                  <a:pt x="1622" y="805"/>
                  <a:pt x="1625" y="804"/>
                  <a:pt x="1629" y="804"/>
                </a:cubicBezTo>
                <a:cubicBezTo>
                  <a:pt x="1629" y="804"/>
                  <a:pt x="1629" y="804"/>
                  <a:pt x="1629" y="804"/>
                </a:cubicBezTo>
                <a:cubicBezTo>
                  <a:pt x="1636" y="804"/>
                  <a:pt x="1642" y="810"/>
                  <a:pt x="1642" y="817"/>
                </a:cubicBezTo>
                <a:cubicBezTo>
                  <a:pt x="1642" y="819"/>
                  <a:pt x="1642" y="820"/>
                  <a:pt x="1642" y="822"/>
                </a:cubicBezTo>
                <a:cubicBezTo>
                  <a:pt x="1642" y="834"/>
                  <a:pt x="1641" y="847"/>
                  <a:pt x="1641" y="859"/>
                </a:cubicBezTo>
                <a:cubicBezTo>
                  <a:pt x="1640" y="874"/>
                  <a:pt x="1639" y="889"/>
                  <a:pt x="1637" y="903"/>
                </a:cubicBezTo>
                <a:cubicBezTo>
                  <a:pt x="1632" y="941"/>
                  <a:pt x="1625" y="979"/>
                  <a:pt x="1615" y="1015"/>
                </a:cubicBezTo>
                <a:cubicBezTo>
                  <a:pt x="1601" y="1061"/>
                  <a:pt x="1583" y="1106"/>
                  <a:pt x="1561" y="1149"/>
                </a:cubicBezTo>
                <a:cubicBezTo>
                  <a:pt x="1558" y="1153"/>
                  <a:pt x="1554" y="1156"/>
                  <a:pt x="1549" y="1156"/>
                </a:cubicBezTo>
                <a:close/>
                <a:moveTo>
                  <a:pt x="19" y="925"/>
                </a:moveTo>
                <a:cubicBezTo>
                  <a:pt x="13" y="925"/>
                  <a:pt x="7" y="920"/>
                  <a:pt x="7" y="914"/>
                </a:cubicBezTo>
                <a:cubicBezTo>
                  <a:pt x="7" y="914"/>
                  <a:pt x="7" y="914"/>
                  <a:pt x="7" y="914"/>
                </a:cubicBezTo>
                <a:cubicBezTo>
                  <a:pt x="6" y="911"/>
                  <a:pt x="7" y="907"/>
                  <a:pt x="9" y="905"/>
                </a:cubicBezTo>
                <a:cubicBezTo>
                  <a:pt x="11" y="902"/>
                  <a:pt x="14" y="900"/>
                  <a:pt x="18" y="900"/>
                </a:cubicBezTo>
                <a:cubicBezTo>
                  <a:pt x="24" y="899"/>
                  <a:pt x="31" y="904"/>
                  <a:pt x="32" y="911"/>
                </a:cubicBezTo>
                <a:cubicBezTo>
                  <a:pt x="32" y="914"/>
                  <a:pt x="31" y="918"/>
                  <a:pt x="29" y="920"/>
                </a:cubicBezTo>
                <a:cubicBezTo>
                  <a:pt x="27" y="923"/>
                  <a:pt x="24" y="925"/>
                  <a:pt x="21" y="925"/>
                </a:cubicBezTo>
                <a:cubicBezTo>
                  <a:pt x="20" y="925"/>
                  <a:pt x="20" y="925"/>
                  <a:pt x="19" y="925"/>
                </a:cubicBezTo>
                <a:close/>
                <a:moveTo>
                  <a:pt x="15" y="883"/>
                </a:moveTo>
                <a:cubicBezTo>
                  <a:pt x="8" y="883"/>
                  <a:pt x="3" y="878"/>
                  <a:pt x="2" y="871"/>
                </a:cubicBezTo>
                <a:cubicBezTo>
                  <a:pt x="1" y="855"/>
                  <a:pt x="0" y="838"/>
                  <a:pt x="0" y="822"/>
                </a:cubicBezTo>
                <a:cubicBezTo>
                  <a:pt x="0" y="809"/>
                  <a:pt x="1" y="797"/>
                  <a:pt x="1" y="785"/>
                </a:cubicBezTo>
                <a:cubicBezTo>
                  <a:pt x="5" y="719"/>
                  <a:pt x="17" y="655"/>
                  <a:pt x="39" y="592"/>
                </a:cubicBezTo>
                <a:cubicBezTo>
                  <a:pt x="45" y="573"/>
                  <a:pt x="53" y="553"/>
                  <a:pt x="62" y="534"/>
                </a:cubicBezTo>
                <a:cubicBezTo>
                  <a:pt x="62" y="533"/>
                  <a:pt x="62" y="533"/>
                  <a:pt x="62" y="533"/>
                </a:cubicBezTo>
                <a:cubicBezTo>
                  <a:pt x="62" y="533"/>
                  <a:pt x="62" y="533"/>
                  <a:pt x="62" y="533"/>
                </a:cubicBezTo>
                <a:cubicBezTo>
                  <a:pt x="64" y="529"/>
                  <a:pt x="69" y="527"/>
                  <a:pt x="73" y="527"/>
                </a:cubicBezTo>
                <a:cubicBezTo>
                  <a:pt x="75" y="527"/>
                  <a:pt x="77" y="527"/>
                  <a:pt x="79" y="528"/>
                </a:cubicBezTo>
                <a:cubicBezTo>
                  <a:pt x="85" y="531"/>
                  <a:pt x="88" y="538"/>
                  <a:pt x="85" y="545"/>
                </a:cubicBezTo>
                <a:cubicBezTo>
                  <a:pt x="77" y="563"/>
                  <a:pt x="69" y="582"/>
                  <a:pt x="63" y="601"/>
                </a:cubicBezTo>
                <a:cubicBezTo>
                  <a:pt x="42" y="661"/>
                  <a:pt x="30" y="723"/>
                  <a:pt x="27" y="786"/>
                </a:cubicBezTo>
                <a:cubicBezTo>
                  <a:pt x="26" y="798"/>
                  <a:pt x="26" y="810"/>
                  <a:pt x="26" y="822"/>
                </a:cubicBezTo>
                <a:cubicBezTo>
                  <a:pt x="26" y="838"/>
                  <a:pt x="26" y="854"/>
                  <a:pt x="28" y="869"/>
                </a:cubicBezTo>
                <a:cubicBezTo>
                  <a:pt x="28" y="876"/>
                  <a:pt x="23" y="882"/>
                  <a:pt x="16" y="883"/>
                </a:cubicBezTo>
                <a:cubicBezTo>
                  <a:pt x="15" y="883"/>
                  <a:pt x="15" y="883"/>
                  <a:pt x="15" y="883"/>
                </a:cubicBezTo>
                <a:close/>
                <a:moveTo>
                  <a:pt x="1627" y="787"/>
                </a:moveTo>
                <a:cubicBezTo>
                  <a:pt x="1621" y="787"/>
                  <a:pt x="1615" y="782"/>
                  <a:pt x="1615" y="775"/>
                </a:cubicBezTo>
                <a:cubicBezTo>
                  <a:pt x="1614" y="768"/>
                  <a:pt x="1619" y="762"/>
                  <a:pt x="1626" y="762"/>
                </a:cubicBezTo>
                <a:cubicBezTo>
                  <a:pt x="1634" y="761"/>
                  <a:pt x="1639" y="767"/>
                  <a:pt x="1640" y="774"/>
                </a:cubicBezTo>
                <a:cubicBezTo>
                  <a:pt x="1640" y="774"/>
                  <a:pt x="1640" y="774"/>
                  <a:pt x="1640" y="774"/>
                </a:cubicBezTo>
                <a:cubicBezTo>
                  <a:pt x="1640" y="781"/>
                  <a:pt x="1635" y="787"/>
                  <a:pt x="1628" y="787"/>
                </a:cubicBezTo>
                <a:cubicBezTo>
                  <a:pt x="1628" y="787"/>
                  <a:pt x="1628" y="787"/>
                  <a:pt x="1627" y="787"/>
                </a:cubicBezTo>
                <a:close/>
                <a:moveTo>
                  <a:pt x="1623" y="745"/>
                </a:moveTo>
                <a:cubicBezTo>
                  <a:pt x="1617" y="745"/>
                  <a:pt x="1611" y="740"/>
                  <a:pt x="1610" y="734"/>
                </a:cubicBezTo>
                <a:cubicBezTo>
                  <a:pt x="1609" y="725"/>
                  <a:pt x="1608" y="715"/>
                  <a:pt x="1606" y="705"/>
                </a:cubicBezTo>
                <a:cubicBezTo>
                  <a:pt x="1594" y="633"/>
                  <a:pt x="1570" y="563"/>
                  <a:pt x="1534" y="498"/>
                </a:cubicBezTo>
                <a:cubicBezTo>
                  <a:pt x="1520" y="473"/>
                  <a:pt x="1506" y="450"/>
                  <a:pt x="1489" y="427"/>
                </a:cubicBezTo>
                <a:cubicBezTo>
                  <a:pt x="1485" y="421"/>
                  <a:pt x="1487" y="413"/>
                  <a:pt x="1492" y="409"/>
                </a:cubicBezTo>
                <a:cubicBezTo>
                  <a:pt x="1495" y="408"/>
                  <a:pt x="1497" y="407"/>
                  <a:pt x="1500" y="407"/>
                </a:cubicBezTo>
                <a:cubicBezTo>
                  <a:pt x="1504" y="407"/>
                  <a:pt x="1508" y="409"/>
                  <a:pt x="1510" y="412"/>
                </a:cubicBezTo>
                <a:cubicBezTo>
                  <a:pt x="1527" y="435"/>
                  <a:pt x="1542" y="460"/>
                  <a:pt x="1556" y="485"/>
                </a:cubicBezTo>
                <a:cubicBezTo>
                  <a:pt x="1556" y="485"/>
                  <a:pt x="1556" y="485"/>
                  <a:pt x="1556" y="485"/>
                </a:cubicBezTo>
                <a:cubicBezTo>
                  <a:pt x="1556" y="485"/>
                  <a:pt x="1556" y="485"/>
                  <a:pt x="1556" y="485"/>
                </a:cubicBezTo>
                <a:cubicBezTo>
                  <a:pt x="1556" y="486"/>
                  <a:pt x="1556" y="486"/>
                  <a:pt x="1556" y="486"/>
                </a:cubicBezTo>
                <a:cubicBezTo>
                  <a:pt x="1593" y="554"/>
                  <a:pt x="1619" y="626"/>
                  <a:pt x="1631" y="701"/>
                </a:cubicBezTo>
                <a:cubicBezTo>
                  <a:pt x="1633" y="711"/>
                  <a:pt x="1634" y="721"/>
                  <a:pt x="1636" y="731"/>
                </a:cubicBezTo>
                <a:cubicBezTo>
                  <a:pt x="1637" y="738"/>
                  <a:pt x="1632" y="744"/>
                  <a:pt x="1625" y="745"/>
                </a:cubicBezTo>
                <a:cubicBezTo>
                  <a:pt x="1624" y="745"/>
                  <a:pt x="1624" y="745"/>
                  <a:pt x="1623" y="745"/>
                </a:cubicBezTo>
                <a:close/>
                <a:moveTo>
                  <a:pt x="92" y="514"/>
                </a:moveTo>
                <a:cubicBezTo>
                  <a:pt x="90" y="514"/>
                  <a:pt x="88" y="514"/>
                  <a:pt x="86" y="513"/>
                </a:cubicBezTo>
                <a:cubicBezTo>
                  <a:pt x="83" y="511"/>
                  <a:pt x="81" y="508"/>
                  <a:pt x="80" y="505"/>
                </a:cubicBezTo>
                <a:cubicBezTo>
                  <a:pt x="79" y="502"/>
                  <a:pt x="79" y="498"/>
                  <a:pt x="81" y="495"/>
                </a:cubicBezTo>
                <a:cubicBezTo>
                  <a:pt x="81" y="495"/>
                  <a:pt x="81" y="495"/>
                  <a:pt x="81" y="495"/>
                </a:cubicBezTo>
                <a:cubicBezTo>
                  <a:pt x="81" y="495"/>
                  <a:pt x="81" y="495"/>
                  <a:pt x="81" y="495"/>
                </a:cubicBezTo>
                <a:cubicBezTo>
                  <a:pt x="83" y="491"/>
                  <a:pt x="87" y="489"/>
                  <a:pt x="92" y="489"/>
                </a:cubicBezTo>
                <a:cubicBezTo>
                  <a:pt x="94" y="489"/>
                  <a:pt x="96" y="489"/>
                  <a:pt x="98" y="490"/>
                </a:cubicBezTo>
                <a:cubicBezTo>
                  <a:pt x="104" y="493"/>
                  <a:pt x="106" y="501"/>
                  <a:pt x="103" y="507"/>
                </a:cubicBezTo>
                <a:cubicBezTo>
                  <a:pt x="101" y="511"/>
                  <a:pt x="97" y="514"/>
                  <a:pt x="92" y="514"/>
                </a:cubicBezTo>
                <a:close/>
                <a:moveTo>
                  <a:pt x="113" y="477"/>
                </a:moveTo>
                <a:cubicBezTo>
                  <a:pt x="110" y="477"/>
                  <a:pt x="108" y="476"/>
                  <a:pt x="106" y="475"/>
                </a:cubicBezTo>
                <a:cubicBezTo>
                  <a:pt x="100" y="472"/>
                  <a:pt x="98" y="464"/>
                  <a:pt x="102" y="458"/>
                </a:cubicBezTo>
                <a:cubicBezTo>
                  <a:pt x="117" y="433"/>
                  <a:pt x="133" y="409"/>
                  <a:pt x="151" y="387"/>
                </a:cubicBezTo>
                <a:cubicBezTo>
                  <a:pt x="168" y="365"/>
                  <a:pt x="186" y="345"/>
                  <a:pt x="206" y="325"/>
                </a:cubicBezTo>
                <a:cubicBezTo>
                  <a:pt x="320" y="211"/>
                  <a:pt x="320" y="211"/>
                  <a:pt x="320" y="211"/>
                </a:cubicBezTo>
                <a:cubicBezTo>
                  <a:pt x="321" y="210"/>
                  <a:pt x="321" y="210"/>
                  <a:pt x="322" y="209"/>
                </a:cubicBezTo>
                <a:cubicBezTo>
                  <a:pt x="323" y="208"/>
                  <a:pt x="325" y="206"/>
                  <a:pt x="327" y="204"/>
                </a:cubicBezTo>
                <a:cubicBezTo>
                  <a:pt x="329" y="202"/>
                  <a:pt x="329" y="202"/>
                  <a:pt x="329" y="202"/>
                </a:cubicBezTo>
                <a:cubicBezTo>
                  <a:pt x="334" y="198"/>
                  <a:pt x="342" y="198"/>
                  <a:pt x="347" y="203"/>
                </a:cubicBezTo>
                <a:cubicBezTo>
                  <a:pt x="349" y="205"/>
                  <a:pt x="350" y="208"/>
                  <a:pt x="350" y="212"/>
                </a:cubicBezTo>
                <a:cubicBezTo>
                  <a:pt x="350" y="215"/>
                  <a:pt x="349" y="218"/>
                  <a:pt x="346" y="221"/>
                </a:cubicBezTo>
                <a:cubicBezTo>
                  <a:pt x="344" y="223"/>
                  <a:pt x="344" y="223"/>
                  <a:pt x="344" y="223"/>
                </a:cubicBezTo>
                <a:cubicBezTo>
                  <a:pt x="343" y="224"/>
                  <a:pt x="342" y="225"/>
                  <a:pt x="340" y="227"/>
                </a:cubicBezTo>
                <a:cubicBezTo>
                  <a:pt x="339" y="228"/>
                  <a:pt x="339" y="228"/>
                  <a:pt x="338" y="229"/>
                </a:cubicBezTo>
                <a:cubicBezTo>
                  <a:pt x="338" y="229"/>
                  <a:pt x="338" y="229"/>
                  <a:pt x="338" y="229"/>
                </a:cubicBezTo>
                <a:cubicBezTo>
                  <a:pt x="224" y="343"/>
                  <a:pt x="224" y="343"/>
                  <a:pt x="224" y="343"/>
                </a:cubicBezTo>
                <a:cubicBezTo>
                  <a:pt x="205" y="362"/>
                  <a:pt x="187" y="382"/>
                  <a:pt x="171" y="403"/>
                </a:cubicBezTo>
                <a:cubicBezTo>
                  <a:pt x="154" y="424"/>
                  <a:pt x="138" y="447"/>
                  <a:pt x="124" y="471"/>
                </a:cubicBezTo>
                <a:cubicBezTo>
                  <a:pt x="121" y="475"/>
                  <a:pt x="117" y="477"/>
                  <a:pt x="113" y="477"/>
                </a:cubicBezTo>
                <a:close/>
                <a:moveTo>
                  <a:pt x="1474" y="399"/>
                </a:moveTo>
                <a:cubicBezTo>
                  <a:pt x="1470" y="399"/>
                  <a:pt x="1467" y="397"/>
                  <a:pt x="1464" y="394"/>
                </a:cubicBezTo>
                <a:cubicBezTo>
                  <a:pt x="1462" y="392"/>
                  <a:pt x="1461" y="388"/>
                  <a:pt x="1461" y="385"/>
                </a:cubicBezTo>
                <a:cubicBezTo>
                  <a:pt x="1462" y="382"/>
                  <a:pt x="1463" y="379"/>
                  <a:pt x="1466" y="376"/>
                </a:cubicBezTo>
                <a:cubicBezTo>
                  <a:pt x="1471" y="372"/>
                  <a:pt x="1479" y="373"/>
                  <a:pt x="1484" y="378"/>
                </a:cubicBezTo>
                <a:cubicBezTo>
                  <a:pt x="1486" y="380"/>
                  <a:pt x="1487" y="384"/>
                  <a:pt x="1487" y="387"/>
                </a:cubicBezTo>
                <a:cubicBezTo>
                  <a:pt x="1486" y="390"/>
                  <a:pt x="1485" y="394"/>
                  <a:pt x="1482" y="396"/>
                </a:cubicBezTo>
                <a:cubicBezTo>
                  <a:pt x="1480" y="398"/>
                  <a:pt x="1477" y="399"/>
                  <a:pt x="1474" y="399"/>
                </a:cubicBezTo>
                <a:close/>
                <a:moveTo>
                  <a:pt x="1446" y="367"/>
                </a:moveTo>
                <a:cubicBezTo>
                  <a:pt x="1443" y="367"/>
                  <a:pt x="1439" y="365"/>
                  <a:pt x="1437" y="363"/>
                </a:cubicBezTo>
                <a:cubicBezTo>
                  <a:pt x="1425" y="350"/>
                  <a:pt x="1425" y="350"/>
                  <a:pt x="1425" y="350"/>
                </a:cubicBezTo>
                <a:cubicBezTo>
                  <a:pt x="1421" y="346"/>
                  <a:pt x="1417" y="342"/>
                  <a:pt x="1414" y="339"/>
                </a:cubicBezTo>
                <a:cubicBezTo>
                  <a:pt x="1414" y="339"/>
                  <a:pt x="1414" y="339"/>
                  <a:pt x="1414" y="339"/>
                </a:cubicBezTo>
                <a:cubicBezTo>
                  <a:pt x="1300" y="225"/>
                  <a:pt x="1300" y="225"/>
                  <a:pt x="1300" y="225"/>
                </a:cubicBezTo>
                <a:cubicBezTo>
                  <a:pt x="1286" y="212"/>
                  <a:pt x="1286" y="212"/>
                  <a:pt x="1286" y="212"/>
                </a:cubicBezTo>
                <a:cubicBezTo>
                  <a:pt x="1277" y="203"/>
                  <a:pt x="1267" y="194"/>
                  <a:pt x="1257" y="185"/>
                </a:cubicBezTo>
                <a:cubicBezTo>
                  <a:pt x="1256" y="185"/>
                  <a:pt x="1256" y="185"/>
                  <a:pt x="1256" y="185"/>
                </a:cubicBezTo>
                <a:cubicBezTo>
                  <a:pt x="1235" y="167"/>
                  <a:pt x="1213" y="150"/>
                  <a:pt x="1190" y="135"/>
                </a:cubicBezTo>
                <a:cubicBezTo>
                  <a:pt x="1187" y="134"/>
                  <a:pt x="1185" y="131"/>
                  <a:pt x="1184" y="127"/>
                </a:cubicBezTo>
                <a:cubicBezTo>
                  <a:pt x="1184" y="124"/>
                  <a:pt x="1184" y="121"/>
                  <a:pt x="1186" y="118"/>
                </a:cubicBezTo>
                <a:cubicBezTo>
                  <a:pt x="1189" y="114"/>
                  <a:pt x="1193" y="112"/>
                  <a:pt x="1197" y="112"/>
                </a:cubicBezTo>
                <a:cubicBezTo>
                  <a:pt x="1199" y="112"/>
                  <a:pt x="1202" y="113"/>
                  <a:pt x="1204" y="114"/>
                </a:cubicBezTo>
                <a:cubicBezTo>
                  <a:pt x="1228" y="130"/>
                  <a:pt x="1251" y="147"/>
                  <a:pt x="1273" y="166"/>
                </a:cubicBezTo>
                <a:cubicBezTo>
                  <a:pt x="1283" y="175"/>
                  <a:pt x="1294" y="184"/>
                  <a:pt x="1304" y="193"/>
                </a:cubicBezTo>
                <a:cubicBezTo>
                  <a:pt x="1318" y="207"/>
                  <a:pt x="1318" y="207"/>
                  <a:pt x="1318" y="207"/>
                </a:cubicBezTo>
                <a:cubicBezTo>
                  <a:pt x="1432" y="321"/>
                  <a:pt x="1432" y="321"/>
                  <a:pt x="1432" y="321"/>
                </a:cubicBezTo>
                <a:cubicBezTo>
                  <a:pt x="1435" y="324"/>
                  <a:pt x="1439" y="328"/>
                  <a:pt x="1442" y="332"/>
                </a:cubicBezTo>
                <a:cubicBezTo>
                  <a:pt x="1444" y="333"/>
                  <a:pt x="1445" y="334"/>
                  <a:pt x="1446" y="335"/>
                </a:cubicBezTo>
                <a:cubicBezTo>
                  <a:pt x="1455" y="345"/>
                  <a:pt x="1455" y="345"/>
                  <a:pt x="1455" y="345"/>
                </a:cubicBezTo>
                <a:cubicBezTo>
                  <a:pt x="1460" y="350"/>
                  <a:pt x="1460" y="358"/>
                  <a:pt x="1455" y="363"/>
                </a:cubicBezTo>
                <a:cubicBezTo>
                  <a:pt x="1452" y="366"/>
                  <a:pt x="1449" y="367"/>
                  <a:pt x="1446" y="367"/>
                </a:cubicBezTo>
                <a:close/>
                <a:moveTo>
                  <a:pt x="369" y="195"/>
                </a:moveTo>
                <a:cubicBezTo>
                  <a:pt x="365" y="195"/>
                  <a:pt x="362" y="194"/>
                  <a:pt x="359" y="191"/>
                </a:cubicBezTo>
                <a:cubicBezTo>
                  <a:pt x="357" y="188"/>
                  <a:pt x="356" y="185"/>
                  <a:pt x="356" y="182"/>
                </a:cubicBezTo>
                <a:cubicBezTo>
                  <a:pt x="356" y="179"/>
                  <a:pt x="358" y="176"/>
                  <a:pt x="360" y="173"/>
                </a:cubicBezTo>
                <a:cubicBezTo>
                  <a:pt x="360" y="173"/>
                  <a:pt x="360" y="173"/>
                  <a:pt x="360" y="173"/>
                </a:cubicBezTo>
                <a:cubicBezTo>
                  <a:pt x="361" y="173"/>
                  <a:pt x="361" y="173"/>
                  <a:pt x="361" y="173"/>
                </a:cubicBezTo>
                <a:cubicBezTo>
                  <a:pt x="366" y="169"/>
                  <a:pt x="374" y="169"/>
                  <a:pt x="378" y="174"/>
                </a:cubicBezTo>
                <a:cubicBezTo>
                  <a:pt x="383" y="180"/>
                  <a:pt x="382" y="188"/>
                  <a:pt x="377" y="192"/>
                </a:cubicBezTo>
                <a:cubicBezTo>
                  <a:pt x="377" y="193"/>
                  <a:pt x="377" y="193"/>
                  <a:pt x="377" y="193"/>
                </a:cubicBezTo>
                <a:cubicBezTo>
                  <a:pt x="377" y="193"/>
                  <a:pt x="377" y="193"/>
                  <a:pt x="377" y="193"/>
                </a:cubicBezTo>
                <a:cubicBezTo>
                  <a:pt x="375" y="194"/>
                  <a:pt x="372" y="195"/>
                  <a:pt x="369" y="195"/>
                </a:cubicBezTo>
                <a:close/>
                <a:moveTo>
                  <a:pt x="402" y="169"/>
                </a:moveTo>
                <a:cubicBezTo>
                  <a:pt x="398" y="169"/>
                  <a:pt x="394" y="167"/>
                  <a:pt x="391" y="164"/>
                </a:cubicBezTo>
                <a:cubicBezTo>
                  <a:pt x="389" y="161"/>
                  <a:pt x="389" y="157"/>
                  <a:pt x="389" y="154"/>
                </a:cubicBezTo>
                <a:cubicBezTo>
                  <a:pt x="389" y="151"/>
                  <a:pt x="391" y="148"/>
                  <a:pt x="394" y="146"/>
                </a:cubicBezTo>
                <a:cubicBezTo>
                  <a:pt x="395" y="144"/>
                  <a:pt x="397" y="143"/>
                  <a:pt x="399" y="142"/>
                </a:cubicBezTo>
                <a:cubicBezTo>
                  <a:pt x="402" y="139"/>
                  <a:pt x="406" y="137"/>
                  <a:pt x="410" y="134"/>
                </a:cubicBezTo>
                <a:cubicBezTo>
                  <a:pt x="410" y="134"/>
                  <a:pt x="410" y="134"/>
                  <a:pt x="410" y="134"/>
                </a:cubicBezTo>
                <a:cubicBezTo>
                  <a:pt x="426" y="123"/>
                  <a:pt x="426" y="123"/>
                  <a:pt x="426" y="123"/>
                </a:cubicBezTo>
                <a:cubicBezTo>
                  <a:pt x="439" y="114"/>
                  <a:pt x="452" y="105"/>
                  <a:pt x="465" y="97"/>
                </a:cubicBezTo>
                <a:cubicBezTo>
                  <a:pt x="502" y="76"/>
                  <a:pt x="542" y="57"/>
                  <a:pt x="583" y="42"/>
                </a:cubicBezTo>
                <a:cubicBezTo>
                  <a:pt x="623" y="28"/>
                  <a:pt x="665" y="17"/>
                  <a:pt x="708" y="10"/>
                </a:cubicBezTo>
                <a:cubicBezTo>
                  <a:pt x="715" y="9"/>
                  <a:pt x="721" y="13"/>
                  <a:pt x="722" y="20"/>
                </a:cubicBezTo>
                <a:cubicBezTo>
                  <a:pt x="723" y="24"/>
                  <a:pt x="722" y="27"/>
                  <a:pt x="720" y="30"/>
                </a:cubicBezTo>
                <a:cubicBezTo>
                  <a:pt x="718" y="32"/>
                  <a:pt x="715" y="34"/>
                  <a:pt x="712" y="35"/>
                </a:cubicBezTo>
                <a:cubicBezTo>
                  <a:pt x="629" y="49"/>
                  <a:pt x="549" y="78"/>
                  <a:pt x="479" y="119"/>
                </a:cubicBezTo>
                <a:cubicBezTo>
                  <a:pt x="478" y="119"/>
                  <a:pt x="478" y="119"/>
                  <a:pt x="478" y="119"/>
                </a:cubicBezTo>
                <a:cubicBezTo>
                  <a:pt x="465" y="127"/>
                  <a:pt x="452" y="135"/>
                  <a:pt x="440" y="144"/>
                </a:cubicBezTo>
                <a:cubicBezTo>
                  <a:pt x="424" y="155"/>
                  <a:pt x="424" y="155"/>
                  <a:pt x="424" y="155"/>
                </a:cubicBezTo>
                <a:cubicBezTo>
                  <a:pt x="421" y="157"/>
                  <a:pt x="418" y="159"/>
                  <a:pt x="415" y="162"/>
                </a:cubicBezTo>
                <a:cubicBezTo>
                  <a:pt x="413" y="163"/>
                  <a:pt x="411" y="165"/>
                  <a:pt x="409" y="166"/>
                </a:cubicBezTo>
                <a:cubicBezTo>
                  <a:pt x="407" y="168"/>
                  <a:pt x="404" y="169"/>
                  <a:pt x="402" y="169"/>
                </a:cubicBezTo>
                <a:close/>
                <a:moveTo>
                  <a:pt x="1161" y="115"/>
                </a:moveTo>
                <a:cubicBezTo>
                  <a:pt x="1161" y="115"/>
                  <a:pt x="1161" y="115"/>
                  <a:pt x="1161" y="115"/>
                </a:cubicBezTo>
                <a:cubicBezTo>
                  <a:pt x="1158" y="115"/>
                  <a:pt x="1156" y="115"/>
                  <a:pt x="1154" y="114"/>
                </a:cubicBezTo>
                <a:cubicBezTo>
                  <a:pt x="1154" y="113"/>
                  <a:pt x="1154" y="113"/>
                  <a:pt x="1154" y="113"/>
                </a:cubicBezTo>
                <a:cubicBezTo>
                  <a:pt x="1154" y="113"/>
                  <a:pt x="1154" y="113"/>
                  <a:pt x="1154" y="113"/>
                </a:cubicBezTo>
                <a:cubicBezTo>
                  <a:pt x="1148" y="110"/>
                  <a:pt x="1146" y="102"/>
                  <a:pt x="1150" y="96"/>
                </a:cubicBezTo>
                <a:cubicBezTo>
                  <a:pt x="1152" y="92"/>
                  <a:pt x="1156" y="90"/>
                  <a:pt x="1161" y="90"/>
                </a:cubicBezTo>
                <a:cubicBezTo>
                  <a:pt x="1163" y="90"/>
                  <a:pt x="1165" y="90"/>
                  <a:pt x="1167" y="92"/>
                </a:cubicBezTo>
                <a:cubicBezTo>
                  <a:pt x="1173" y="95"/>
                  <a:pt x="1175" y="103"/>
                  <a:pt x="1172" y="109"/>
                </a:cubicBezTo>
                <a:cubicBezTo>
                  <a:pt x="1169" y="113"/>
                  <a:pt x="1165" y="115"/>
                  <a:pt x="1161" y="115"/>
                </a:cubicBezTo>
                <a:close/>
                <a:moveTo>
                  <a:pt x="1123" y="96"/>
                </a:moveTo>
                <a:cubicBezTo>
                  <a:pt x="1121" y="96"/>
                  <a:pt x="1119" y="95"/>
                  <a:pt x="1118" y="94"/>
                </a:cubicBezTo>
                <a:cubicBezTo>
                  <a:pt x="1088" y="80"/>
                  <a:pt x="1056" y="67"/>
                  <a:pt x="1025" y="57"/>
                </a:cubicBezTo>
                <a:cubicBezTo>
                  <a:pt x="1025" y="57"/>
                  <a:pt x="1025" y="57"/>
                  <a:pt x="1025" y="57"/>
                </a:cubicBezTo>
                <a:cubicBezTo>
                  <a:pt x="1016" y="54"/>
                  <a:pt x="1007" y="52"/>
                  <a:pt x="998" y="50"/>
                </a:cubicBezTo>
                <a:cubicBezTo>
                  <a:pt x="995" y="49"/>
                  <a:pt x="991" y="48"/>
                  <a:pt x="988" y="47"/>
                </a:cubicBezTo>
                <a:cubicBezTo>
                  <a:pt x="988" y="47"/>
                  <a:pt x="988" y="47"/>
                  <a:pt x="988" y="47"/>
                </a:cubicBezTo>
                <a:cubicBezTo>
                  <a:pt x="983" y="46"/>
                  <a:pt x="979" y="45"/>
                  <a:pt x="974" y="44"/>
                </a:cubicBezTo>
                <a:cubicBezTo>
                  <a:pt x="973" y="43"/>
                  <a:pt x="971" y="43"/>
                  <a:pt x="970" y="43"/>
                </a:cubicBezTo>
                <a:cubicBezTo>
                  <a:pt x="951" y="39"/>
                  <a:pt x="951" y="39"/>
                  <a:pt x="951" y="39"/>
                </a:cubicBezTo>
                <a:cubicBezTo>
                  <a:pt x="932" y="35"/>
                  <a:pt x="932" y="35"/>
                  <a:pt x="932" y="35"/>
                </a:cubicBezTo>
                <a:cubicBezTo>
                  <a:pt x="930" y="35"/>
                  <a:pt x="927" y="35"/>
                  <a:pt x="925" y="34"/>
                </a:cubicBezTo>
                <a:cubicBezTo>
                  <a:pt x="921" y="33"/>
                  <a:pt x="917" y="33"/>
                  <a:pt x="914" y="32"/>
                </a:cubicBezTo>
                <a:cubicBezTo>
                  <a:pt x="913" y="32"/>
                  <a:pt x="913" y="32"/>
                  <a:pt x="913" y="32"/>
                </a:cubicBezTo>
                <a:cubicBezTo>
                  <a:pt x="894" y="30"/>
                  <a:pt x="894" y="30"/>
                  <a:pt x="894" y="30"/>
                </a:cubicBezTo>
                <a:cubicBezTo>
                  <a:pt x="893" y="30"/>
                  <a:pt x="891" y="30"/>
                  <a:pt x="890" y="30"/>
                </a:cubicBezTo>
                <a:cubicBezTo>
                  <a:pt x="888" y="29"/>
                  <a:pt x="886" y="29"/>
                  <a:pt x="885" y="29"/>
                </a:cubicBezTo>
                <a:cubicBezTo>
                  <a:pt x="875" y="28"/>
                  <a:pt x="875" y="28"/>
                  <a:pt x="875" y="28"/>
                </a:cubicBezTo>
                <a:cubicBezTo>
                  <a:pt x="848" y="26"/>
                  <a:pt x="822" y="26"/>
                  <a:pt x="795" y="27"/>
                </a:cubicBezTo>
                <a:cubicBezTo>
                  <a:pt x="788" y="27"/>
                  <a:pt x="782" y="21"/>
                  <a:pt x="782" y="14"/>
                </a:cubicBezTo>
                <a:cubicBezTo>
                  <a:pt x="781" y="11"/>
                  <a:pt x="783" y="8"/>
                  <a:pt x="785" y="5"/>
                </a:cubicBezTo>
                <a:cubicBezTo>
                  <a:pt x="787" y="3"/>
                  <a:pt x="790" y="1"/>
                  <a:pt x="794" y="1"/>
                </a:cubicBezTo>
                <a:cubicBezTo>
                  <a:pt x="821" y="0"/>
                  <a:pt x="849" y="1"/>
                  <a:pt x="877" y="3"/>
                </a:cubicBezTo>
                <a:cubicBezTo>
                  <a:pt x="887" y="4"/>
                  <a:pt x="887" y="4"/>
                  <a:pt x="887" y="4"/>
                </a:cubicBezTo>
                <a:cubicBezTo>
                  <a:pt x="889" y="4"/>
                  <a:pt x="892" y="4"/>
                  <a:pt x="894" y="4"/>
                </a:cubicBezTo>
                <a:cubicBezTo>
                  <a:pt x="895" y="5"/>
                  <a:pt x="896" y="5"/>
                  <a:pt x="897" y="5"/>
                </a:cubicBezTo>
                <a:cubicBezTo>
                  <a:pt x="917" y="7"/>
                  <a:pt x="917" y="7"/>
                  <a:pt x="917" y="7"/>
                </a:cubicBezTo>
                <a:cubicBezTo>
                  <a:pt x="921" y="8"/>
                  <a:pt x="926" y="8"/>
                  <a:pt x="930" y="9"/>
                </a:cubicBezTo>
                <a:cubicBezTo>
                  <a:pt x="932" y="10"/>
                  <a:pt x="934" y="10"/>
                  <a:pt x="936" y="10"/>
                </a:cubicBezTo>
                <a:cubicBezTo>
                  <a:pt x="936" y="10"/>
                  <a:pt x="936" y="10"/>
                  <a:pt x="936" y="10"/>
                </a:cubicBezTo>
                <a:cubicBezTo>
                  <a:pt x="956" y="14"/>
                  <a:pt x="956" y="14"/>
                  <a:pt x="956" y="14"/>
                </a:cubicBezTo>
                <a:cubicBezTo>
                  <a:pt x="975" y="18"/>
                  <a:pt x="975" y="18"/>
                  <a:pt x="975" y="18"/>
                </a:cubicBezTo>
                <a:cubicBezTo>
                  <a:pt x="977" y="18"/>
                  <a:pt x="978" y="18"/>
                  <a:pt x="979" y="19"/>
                </a:cubicBezTo>
                <a:cubicBezTo>
                  <a:pt x="984" y="20"/>
                  <a:pt x="989" y="21"/>
                  <a:pt x="994" y="22"/>
                </a:cubicBezTo>
                <a:cubicBezTo>
                  <a:pt x="995" y="22"/>
                  <a:pt x="995" y="22"/>
                  <a:pt x="995" y="22"/>
                </a:cubicBezTo>
                <a:cubicBezTo>
                  <a:pt x="998" y="23"/>
                  <a:pt x="1001" y="24"/>
                  <a:pt x="1005" y="25"/>
                </a:cubicBezTo>
                <a:cubicBezTo>
                  <a:pt x="1014" y="28"/>
                  <a:pt x="1023" y="30"/>
                  <a:pt x="1033" y="33"/>
                </a:cubicBezTo>
                <a:cubicBezTo>
                  <a:pt x="1066" y="44"/>
                  <a:pt x="1098" y="56"/>
                  <a:pt x="1129" y="72"/>
                </a:cubicBezTo>
                <a:cubicBezTo>
                  <a:pt x="1132" y="73"/>
                  <a:pt x="1134" y="76"/>
                  <a:pt x="1135" y="79"/>
                </a:cubicBezTo>
                <a:cubicBezTo>
                  <a:pt x="1136" y="82"/>
                  <a:pt x="1136" y="85"/>
                  <a:pt x="1135" y="89"/>
                </a:cubicBezTo>
                <a:cubicBezTo>
                  <a:pt x="1132" y="93"/>
                  <a:pt x="1128" y="96"/>
                  <a:pt x="1123" y="96"/>
                </a:cubicBezTo>
                <a:close/>
                <a:moveTo>
                  <a:pt x="752" y="30"/>
                </a:moveTo>
                <a:cubicBezTo>
                  <a:pt x="745" y="29"/>
                  <a:pt x="740" y="25"/>
                  <a:pt x="739" y="18"/>
                </a:cubicBezTo>
                <a:cubicBezTo>
                  <a:pt x="739" y="11"/>
                  <a:pt x="744" y="5"/>
                  <a:pt x="751" y="4"/>
                </a:cubicBezTo>
                <a:cubicBezTo>
                  <a:pt x="751" y="4"/>
                  <a:pt x="751" y="4"/>
                  <a:pt x="751" y="4"/>
                </a:cubicBezTo>
                <a:cubicBezTo>
                  <a:pt x="751" y="4"/>
                  <a:pt x="751" y="4"/>
                  <a:pt x="751" y="4"/>
                </a:cubicBezTo>
                <a:cubicBezTo>
                  <a:pt x="758" y="4"/>
                  <a:pt x="764" y="9"/>
                  <a:pt x="765" y="16"/>
                </a:cubicBezTo>
                <a:cubicBezTo>
                  <a:pt x="765" y="23"/>
                  <a:pt x="760" y="29"/>
                  <a:pt x="753" y="29"/>
                </a:cubicBezTo>
                <a:cubicBezTo>
                  <a:pt x="753" y="29"/>
                  <a:pt x="752" y="30"/>
                  <a:pt x="752" y="30"/>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80" name="Freeform 40">
            <a:extLst>
              <a:ext uri="{FF2B5EF4-FFF2-40B4-BE49-F238E27FC236}">
                <a16:creationId xmlns:a16="http://schemas.microsoft.com/office/drawing/2014/main" id="{376513CB-2322-4890-B2E2-59806EC62CCD}"/>
              </a:ext>
            </a:extLst>
          </p:cNvPr>
          <p:cNvSpPr>
            <a:spLocks/>
          </p:cNvSpPr>
          <p:nvPr/>
        </p:nvSpPr>
        <p:spPr bwMode="auto">
          <a:xfrm>
            <a:off x="3965514" y="4168775"/>
            <a:ext cx="5392420" cy="5371465"/>
          </a:xfrm>
          <a:custGeom>
            <a:avLst/>
            <a:gdLst>
              <a:gd name="T0" fmla="*/ 416 w 1542"/>
              <a:gd name="T1" fmla="*/ 1428 h 1536"/>
              <a:gd name="T2" fmla="*/ 372 w 1542"/>
              <a:gd name="T3" fmla="*/ 1395 h 1536"/>
              <a:gd name="T4" fmla="*/ 344 w 1542"/>
              <a:gd name="T5" fmla="*/ 1372 h 1536"/>
              <a:gd name="T6" fmla="*/ 317 w 1542"/>
              <a:gd name="T7" fmla="*/ 1347 h 1536"/>
              <a:gd name="T8" fmla="*/ 186 w 1542"/>
              <a:gd name="T9" fmla="*/ 1215 h 1536"/>
              <a:gd name="T10" fmla="*/ 165 w 1542"/>
              <a:gd name="T11" fmla="*/ 1192 h 1536"/>
              <a:gd name="T12" fmla="*/ 119 w 1542"/>
              <a:gd name="T13" fmla="*/ 1133 h 1536"/>
              <a:gd name="T14" fmla="*/ 12 w 1542"/>
              <a:gd name="T15" fmla="*/ 846 h 1536"/>
              <a:gd name="T16" fmla="*/ 298 w 1542"/>
              <a:gd name="T17" fmla="*/ 209 h 1536"/>
              <a:gd name="T18" fmla="*/ 337 w 1542"/>
              <a:gd name="T19" fmla="*/ 171 h 1536"/>
              <a:gd name="T20" fmla="*/ 365 w 1542"/>
              <a:gd name="T21" fmla="*/ 147 h 1536"/>
              <a:gd name="T22" fmla="*/ 394 w 1542"/>
              <a:gd name="T23" fmla="*/ 124 h 1536"/>
              <a:gd name="T24" fmla="*/ 826 w 1542"/>
              <a:gd name="T25" fmla="*/ 4 h 1536"/>
              <a:gd name="T26" fmla="*/ 862 w 1542"/>
              <a:gd name="T27" fmla="*/ 8 h 1536"/>
              <a:gd name="T28" fmla="*/ 899 w 1542"/>
              <a:gd name="T29" fmla="*/ 14 h 1536"/>
              <a:gd name="T30" fmla="*/ 944 w 1542"/>
              <a:gd name="T31" fmla="*/ 24 h 1536"/>
              <a:gd name="T32" fmla="*/ 1219 w 1542"/>
              <a:gd name="T33" fmla="*/ 179 h 1536"/>
              <a:gd name="T34" fmla="*/ 1363 w 1542"/>
              <a:gd name="T35" fmla="*/ 323 h 1536"/>
              <a:gd name="T36" fmla="*/ 1390 w 1542"/>
              <a:gd name="T37" fmla="*/ 354 h 1536"/>
              <a:gd name="T38" fmla="*/ 1418 w 1542"/>
              <a:gd name="T39" fmla="*/ 390 h 1536"/>
              <a:gd name="T40" fmla="*/ 1516 w 1542"/>
              <a:gd name="T41" fmla="*/ 947 h 1536"/>
              <a:gd name="T42" fmla="*/ 1356 w 1542"/>
              <a:gd name="T43" fmla="*/ 1185 h 1536"/>
              <a:gd name="T44" fmla="*/ 1506 w 1542"/>
              <a:gd name="T45" fmla="*/ 662 h 1536"/>
              <a:gd name="T46" fmla="*/ 1376 w 1542"/>
              <a:gd name="T47" fmla="*/ 376 h 1536"/>
              <a:gd name="T48" fmla="*/ 1345 w 1542"/>
              <a:gd name="T49" fmla="*/ 341 h 1536"/>
              <a:gd name="T50" fmla="*/ 1202 w 1542"/>
              <a:gd name="T51" fmla="*/ 198 h 1536"/>
              <a:gd name="T52" fmla="*/ 938 w 1542"/>
              <a:gd name="T53" fmla="*/ 49 h 1536"/>
              <a:gd name="T54" fmla="*/ 894 w 1542"/>
              <a:gd name="T55" fmla="*/ 39 h 1536"/>
              <a:gd name="T56" fmla="*/ 859 w 1542"/>
              <a:gd name="T57" fmla="*/ 33 h 1536"/>
              <a:gd name="T58" fmla="*/ 824 w 1542"/>
              <a:gd name="T59" fmla="*/ 29 h 1536"/>
              <a:gd name="T60" fmla="*/ 409 w 1542"/>
              <a:gd name="T61" fmla="*/ 145 h 1536"/>
              <a:gd name="T62" fmla="*/ 381 w 1542"/>
              <a:gd name="T63" fmla="*/ 167 h 1536"/>
              <a:gd name="T64" fmla="*/ 355 w 1542"/>
              <a:gd name="T65" fmla="*/ 189 h 1536"/>
              <a:gd name="T66" fmla="*/ 316 w 1542"/>
              <a:gd name="T67" fmla="*/ 227 h 1536"/>
              <a:gd name="T68" fmla="*/ 37 w 1542"/>
              <a:gd name="T69" fmla="*/ 843 h 1536"/>
              <a:gd name="T70" fmla="*/ 132 w 1542"/>
              <a:gd name="T71" fmla="*/ 1106 h 1536"/>
              <a:gd name="T72" fmla="*/ 171 w 1542"/>
              <a:gd name="T73" fmla="*/ 1160 h 1536"/>
              <a:gd name="T74" fmla="*/ 188 w 1542"/>
              <a:gd name="T75" fmla="*/ 1180 h 1536"/>
              <a:gd name="T76" fmla="*/ 220 w 1542"/>
              <a:gd name="T77" fmla="*/ 1214 h 1536"/>
              <a:gd name="T78" fmla="*/ 352 w 1542"/>
              <a:gd name="T79" fmla="*/ 1345 h 1536"/>
              <a:gd name="T80" fmla="*/ 385 w 1542"/>
              <a:gd name="T81" fmla="*/ 1373 h 1536"/>
              <a:gd name="T82" fmla="*/ 412 w 1542"/>
              <a:gd name="T83" fmla="*/ 1394 h 1536"/>
              <a:gd name="T84" fmla="*/ 832 w 1542"/>
              <a:gd name="T85" fmla="*/ 1508 h 1536"/>
              <a:gd name="T86" fmla="*/ 1003 w 1542"/>
              <a:gd name="T87" fmla="*/ 1467 h 1536"/>
              <a:gd name="T88" fmla="*/ 1066 w 1542"/>
              <a:gd name="T89" fmla="*/ 1437 h 1536"/>
              <a:gd name="T90" fmla="*/ 1097 w 1542"/>
              <a:gd name="T91" fmla="*/ 1420 h 1536"/>
              <a:gd name="T92" fmla="*/ 1309 w 1542"/>
              <a:gd name="T93" fmla="*/ 1233 h 1536"/>
              <a:gd name="T94" fmla="*/ 1291 w 1542"/>
              <a:gd name="T95" fmla="*/ 1287 h 1536"/>
              <a:gd name="T96" fmla="*/ 1107 w 1542"/>
              <a:gd name="T97" fmla="*/ 1443 h 1536"/>
              <a:gd name="T98" fmla="*/ 1050 w 1542"/>
              <a:gd name="T99" fmla="*/ 1474 h 1536"/>
              <a:gd name="T100" fmla="*/ 1011 w 1542"/>
              <a:gd name="T101" fmla="*/ 1491 h 1536"/>
              <a:gd name="T102" fmla="*/ 834 w 1542"/>
              <a:gd name="T103" fmla="*/ 153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2" h="1536">
                <a:moveTo>
                  <a:pt x="775" y="1536"/>
                </a:moveTo>
                <a:cubicBezTo>
                  <a:pt x="696" y="1536"/>
                  <a:pt x="618" y="1522"/>
                  <a:pt x="546" y="1494"/>
                </a:cubicBezTo>
                <a:cubicBezTo>
                  <a:pt x="500" y="1477"/>
                  <a:pt x="456" y="1454"/>
                  <a:pt x="416" y="1428"/>
                </a:cubicBezTo>
                <a:cubicBezTo>
                  <a:pt x="398" y="1415"/>
                  <a:pt x="398" y="1415"/>
                  <a:pt x="398" y="1415"/>
                </a:cubicBezTo>
                <a:cubicBezTo>
                  <a:pt x="394" y="1412"/>
                  <a:pt x="390" y="1410"/>
                  <a:pt x="386" y="1406"/>
                </a:cubicBezTo>
                <a:cubicBezTo>
                  <a:pt x="372" y="1395"/>
                  <a:pt x="372" y="1395"/>
                  <a:pt x="372" y="1395"/>
                </a:cubicBezTo>
                <a:cubicBezTo>
                  <a:pt x="371" y="1395"/>
                  <a:pt x="370" y="1394"/>
                  <a:pt x="369" y="1393"/>
                </a:cubicBezTo>
                <a:cubicBezTo>
                  <a:pt x="368" y="1392"/>
                  <a:pt x="366" y="1391"/>
                  <a:pt x="364" y="1390"/>
                </a:cubicBezTo>
                <a:cubicBezTo>
                  <a:pt x="344" y="1372"/>
                  <a:pt x="344" y="1372"/>
                  <a:pt x="344" y="1372"/>
                </a:cubicBezTo>
                <a:cubicBezTo>
                  <a:pt x="341" y="1369"/>
                  <a:pt x="338" y="1366"/>
                  <a:pt x="335" y="1364"/>
                </a:cubicBezTo>
                <a:cubicBezTo>
                  <a:pt x="333" y="1362"/>
                  <a:pt x="332" y="1361"/>
                  <a:pt x="330" y="1359"/>
                </a:cubicBezTo>
                <a:cubicBezTo>
                  <a:pt x="317" y="1347"/>
                  <a:pt x="317" y="1347"/>
                  <a:pt x="317" y="1347"/>
                </a:cubicBezTo>
                <a:cubicBezTo>
                  <a:pt x="304" y="1334"/>
                  <a:pt x="304" y="1334"/>
                  <a:pt x="304" y="1334"/>
                </a:cubicBezTo>
                <a:cubicBezTo>
                  <a:pt x="203" y="1232"/>
                  <a:pt x="203" y="1232"/>
                  <a:pt x="203" y="1232"/>
                </a:cubicBezTo>
                <a:cubicBezTo>
                  <a:pt x="197" y="1227"/>
                  <a:pt x="191" y="1221"/>
                  <a:pt x="186" y="1215"/>
                </a:cubicBezTo>
                <a:cubicBezTo>
                  <a:pt x="183" y="1212"/>
                  <a:pt x="180" y="1209"/>
                  <a:pt x="178" y="1206"/>
                </a:cubicBezTo>
                <a:cubicBezTo>
                  <a:pt x="175" y="1203"/>
                  <a:pt x="172" y="1200"/>
                  <a:pt x="169" y="1197"/>
                </a:cubicBezTo>
                <a:cubicBezTo>
                  <a:pt x="168" y="1195"/>
                  <a:pt x="167" y="1194"/>
                  <a:pt x="165" y="1192"/>
                </a:cubicBezTo>
                <a:cubicBezTo>
                  <a:pt x="151" y="1176"/>
                  <a:pt x="151" y="1176"/>
                  <a:pt x="151" y="1176"/>
                </a:cubicBezTo>
                <a:cubicBezTo>
                  <a:pt x="144" y="1167"/>
                  <a:pt x="138" y="1158"/>
                  <a:pt x="131" y="1150"/>
                </a:cubicBezTo>
                <a:cubicBezTo>
                  <a:pt x="119" y="1133"/>
                  <a:pt x="119" y="1133"/>
                  <a:pt x="119" y="1133"/>
                </a:cubicBezTo>
                <a:cubicBezTo>
                  <a:pt x="116" y="1128"/>
                  <a:pt x="113" y="1124"/>
                  <a:pt x="110" y="1119"/>
                </a:cubicBezTo>
                <a:cubicBezTo>
                  <a:pt x="84" y="1078"/>
                  <a:pt x="62" y="1034"/>
                  <a:pt x="46" y="988"/>
                </a:cubicBezTo>
                <a:cubicBezTo>
                  <a:pt x="29" y="944"/>
                  <a:pt x="18" y="896"/>
                  <a:pt x="12" y="846"/>
                </a:cubicBezTo>
                <a:cubicBezTo>
                  <a:pt x="0" y="750"/>
                  <a:pt x="11" y="650"/>
                  <a:pt x="43" y="557"/>
                </a:cubicBezTo>
                <a:cubicBezTo>
                  <a:pt x="74" y="465"/>
                  <a:pt x="128" y="380"/>
                  <a:pt x="197" y="311"/>
                </a:cubicBezTo>
                <a:cubicBezTo>
                  <a:pt x="298" y="209"/>
                  <a:pt x="298" y="209"/>
                  <a:pt x="298" y="209"/>
                </a:cubicBezTo>
                <a:cubicBezTo>
                  <a:pt x="301" y="206"/>
                  <a:pt x="304" y="204"/>
                  <a:pt x="306" y="201"/>
                </a:cubicBezTo>
                <a:cubicBezTo>
                  <a:pt x="312" y="195"/>
                  <a:pt x="318" y="189"/>
                  <a:pt x="324" y="183"/>
                </a:cubicBezTo>
                <a:cubicBezTo>
                  <a:pt x="337" y="171"/>
                  <a:pt x="337" y="171"/>
                  <a:pt x="337" y="171"/>
                </a:cubicBezTo>
                <a:cubicBezTo>
                  <a:pt x="340" y="168"/>
                  <a:pt x="343" y="166"/>
                  <a:pt x="346" y="163"/>
                </a:cubicBezTo>
                <a:cubicBezTo>
                  <a:pt x="348" y="162"/>
                  <a:pt x="350" y="160"/>
                  <a:pt x="351" y="159"/>
                </a:cubicBezTo>
                <a:cubicBezTo>
                  <a:pt x="365" y="147"/>
                  <a:pt x="365" y="147"/>
                  <a:pt x="365" y="147"/>
                </a:cubicBezTo>
                <a:cubicBezTo>
                  <a:pt x="379" y="136"/>
                  <a:pt x="379" y="136"/>
                  <a:pt x="379" y="136"/>
                </a:cubicBezTo>
                <a:cubicBezTo>
                  <a:pt x="381" y="134"/>
                  <a:pt x="383" y="133"/>
                  <a:pt x="384" y="132"/>
                </a:cubicBezTo>
                <a:cubicBezTo>
                  <a:pt x="388" y="129"/>
                  <a:pt x="391" y="127"/>
                  <a:pt x="394" y="124"/>
                </a:cubicBezTo>
                <a:cubicBezTo>
                  <a:pt x="409" y="114"/>
                  <a:pt x="409" y="114"/>
                  <a:pt x="409" y="114"/>
                </a:cubicBezTo>
                <a:cubicBezTo>
                  <a:pt x="488" y="60"/>
                  <a:pt x="581" y="23"/>
                  <a:pt x="680" y="8"/>
                </a:cubicBezTo>
                <a:cubicBezTo>
                  <a:pt x="727" y="1"/>
                  <a:pt x="777" y="0"/>
                  <a:pt x="826" y="4"/>
                </a:cubicBezTo>
                <a:cubicBezTo>
                  <a:pt x="835" y="4"/>
                  <a:pt x="835" y="4"/>
                  <a:pt x="835" y="4"/>
                </a:cubicBezTo>
                <a:cubicBezTo>
                  <a:pt x="837" y="5"/>
                  <a:pt x="839" y="5"/>
                  <a:pt x="841" y="5"/>
                </a:cubicBezTo>
                <a:cubicBezTo>
                  <a:pt x="862" y="8"/>
                  <a:pt x="862" y="8"/>
                  <a:pt x="862" y="8"/>
                </a:cubicBezTo>
                <a:cubicBezTo>
                  <a:pt x="866" y="8"/>
                  <a:pt x="870" y="9"/>
                  <a:pt x="874" y="9"/>
                </a:cubicBezTo>
                <a:cubicBezTo>
                  <a:pt x="876" y="10"/>
                  <a:pt x="878" y="10"/>
                  <a:pt x="880" y="10"/>
                </a:cubicBezTo>
                <a:cubicBezTo>
                  <a:pt x="899" y="14"/>
                  <a:pt x="899" y="14"/>
                  <a:pt x="899" y="14"/>
                </a:cubicBezTo>
                <a:cubicBezTo>
                  <a:pt x="921" y="18"/>
                  <a:pt x="921" y="18"/>
                  <a:pt x="921" y="18"/>
                </a:cubicBezTo>
                <a:cubicBezTo>
                  <a:pt x="925" y="19"/>
                  <a:pt x="930" y="20"/>
                  <a:pt x="935" y="22"/>
                </a:cubicBezTo>
                <a:cubicBezTo>
                  <a:pt x="938" y="23"/>
                  <a:pt x="941" y="23"/>
                  <a:pt x="944" y="24"/>
                </a:cubicBezTo>
                <a:cubicBezTo>
                  <a:pt x="952" y="27"/>
                  <a:pt x="961" y="29"/>
                  <a:pt x="970" y="32"/>
                </a:cubicBezTo>
                <a:cubicBezTo>
                  <a:pt x="1016" y="46"/>
                  <a:pt x="1061" y="66"/>
                  <a:pt x="1103" y="91"/>
                </a:cubicBezTo>
                <a:cubicBezTo>
                  <a:pt x="1145" y="116"/>
                  <a:pt x="1184" y="146"/>
                  <a:pt x="1219" y="179"/>
                </a:cubicBezTo>
                <a:cubicBezTo>
                  <a:pt x="1232" y="192"/>
                  <a:pt x="1232" y="192"/>
                  <a:pt x="1232" y="192"/>
                </a:cubicBezTo>
                <a:cubicBezTo>
                  <a:pt x="1347" y="306"/>
                  <a:pt x="1347" y="306"/>
                  <a:pt x="1347" y="306"/>
                </a:cubicBezTo>
                <a:cubicBezTo>
                  <a:pt x="1353" y="312"/>
                  <a:pt x="1358" y="318"/>
                  <a:pt x="1363" y="323"/>
                </a:cubicBezTo>
                <a:cubicBezTo>
                  <a:pt x="1366" y="326"/>
                  <a:pt x="1369" y="329"/>
                  <a:pt x="1372" y="332"/>
                </a:cubicBezTo>
                <a:cubicBezTo>
                  <a:pt x="1372" y="333"/>
                  <a:pt x="1372" y="333"/>
                  <a:pt x="1372" y="333"/>
                </a:cubicBezTo>
                <a:cubicBezTo>
                  <a:pt x="1378" y="340"/>
                  <a:pt x="1384" y="347"/>
                  <a:pt x="1390" y="354"/>
                </a:cubicBezTo>
                <a:cubicBezTo>
                  <a:pt x="1396" y="361"/>
                  <a:pt x="1396" y="361"/>
                  <a:pt x="1396" y="361"/>
                </a:cubicBezTo>
                <a:cubicBezTo>
                  <a:pt x="1399" y="364"/>
                  <a:pt x="1401" y="367"/>
                  <a:pt x="1404" y="371"/>
                </a:cubicBezTo>
                <a:cubicBezTo>
                  <a:pt x="1409" y="377"/>
                  <a:pt x="1414" y="383"/>
                  <a:pt x="1418" y="390"/>
                </a:cubicBezTo>
                <a:cubicBezTo>
                  <a:pt x="1476" y="470"/>
                  <a:pt x="1515" y="562"/>
                  <a:pt x="1531" y="657"/>
                </a:cubicBezTo>
                <a:cubicBezTo>
                  <a:pt x="1539" y="707"/>
                  <a:pt x="1542" y="756"/>
                  <a:pt x="1540" y="803"/>
                </a:cubicBezTo>
                <a:cubicBezTo>
                  <a:pt x="1537" y="852"/>
                  <a:pt x="1529" y="901"/>
                  <a:pt x="1516" y="947"/>
                </a:cubicBezTo>
                <a:cubicBezTo>
                  <a:pt x="1489" y="1040"/>
                  <a:pt x="1441" y="1128"/>
                  <a:pt x="1375" y="1202"/>
                </a:cubicBezTo>
                <a:cubicBezTo>
                  <a:pt x="1370" y="1207"/>
                  <a:pt x="1362" y="1207"/>
                  <a:pt x="1357" y="1203"/>
                </a:cubicBezTo>
                <a:cubicBezTo>
                  <a:pt x="1352" y="1198"/>
                  <a:pt x="1351" y="1190"/>
                  <a:pt x="1356" y="1185"/>
                </a:cubicBezTo>
                <a:cubicBezTo>
                  <a:pt x="1419" y="1114"/>
                  <a:pt x="1466" y="1030"/>
                  <a:pt x="1491" y="940"/>
                </a:cubicBezTo>
                <a:cubicBezTo>
                  <a:pt x="1504" y="895"/>
                  <a:pt x="1512" y="849"/>
                  <a:pt x="1514" y="802"/>
                </a:cubicBezTo>
                <a:cubicBezTo>
                  <a:pt x="1517" y="756"/>
                  <a:pt x="1514" y="709"/>
                  <a:pt x="1506" y="662"/>
                </a:cubicBezTo>
                <a:cubicBezTo>
                  <a:pt x="1491" y="570"/>
                  <a:pt x="1453" y="481"/>
                  <a:pt x="1398" y="404"/>
                </a:cubicBezTo>
                <a:cubicBezTo>
                  <a:pt x="1393" y="398"/>
                  <a:pt x="1389" y="392"/>
                  <a:pt x="1384" y="386"/>
                </a:cubicBezTo>
                <a:cubicBezTo>
                  <a:pt x="1381" y="383"/>
                  <a:pt x="1379" y="380"/>
                  <a:pt x="1376" y="376"/>
                </a:cubicBezTo>
                <a:cubicBezTo>
                  <a:pt x="1371" y="370"/>
                  <a:pt x="1371" y="370"/>
                  <a:pt x="1371" y="370"/>
                </a:cubicBezTo>
                <a:cubicBezTo>
                  <a:pt x="1365" y="363"/>
                  <a:pt x="1359" y="356"/>
                  <a:pt x="1353" y="350"/>
                </a:cubicBezTo>
                <a:cubicBezTo>
                  <a:pt x="1351" y="347"/>
                  <a:pt x="1348" y="344"/>
                  <a:pt x="1345" y="341"/>
                </a:cubicBezTo>
                <a:cubicBezTo>
                  <a:pt x="1340" y="335"/>
                  <a:pt x="1334" y="330"/>
                  <a:pt x="1329" y="324"/>
                </a:cubicBezTo>
                <a:cubicBezTo>
                  <a:pt x="1215" y="210"/>
                  <a:pt x="1215" y="210"/>
                  <a:pt x="1215" y="210"/>
                </a:cubicBezTo>
                <a:cubicBezTo>
                  <a:pt x="1202" y="198"/>
                  <a:pt x="1202" y="198"/>
                  <a:pt x="1202" y="198"/>
                </a:cubicBezTo>
                <a:cubicBezTo>
                  <a:pt x="1168" y="165"/>
                  <a:pt x="1130" y="137"/>
                  <a:pt x="1090" y="113"/>
                </a:cubicBezTo>
                <a:cubicBezTo>
                  <a:pt x="1050" y="89"/>
                  <a:pt x="1006" y="70"/>
                  <a:pt x="962" y="56"/>
                </a:cubicBezTo>
                <a:cubicBezTo>
                  <a:pt x="954" y="53"/>
                  <a:pt x="946" y="51"/>
                  <a:pt x="938" y="49"/>
                </a:cubicBezTo>
                <a:cubicBezTo>
                  <a:pt x="934" y="48"/>
                  <a:pt x="931" y="47"/>
                  <a:pt x="928" y="46"/>
                </a:cubicBezTo>
                <a:cubicBezTo>
                  <a:pt x="923" y="45"/>
                  <a:pt x="919" y="44"/>
                  <a:pt x="915" y="43"/>
                </a:cubicBezTo>
                <a:cubicBezTo>
                  <a:pt x="894" y="39"/>
                  <a:pt x="894" y="39"/>
                  <a:pt x="894" y="39"/>
                </a:cubicBezTo>
                <a:cubicBezTo>
                  <a:pt x="876" y="36"/>
                  <a:pt x="876" y="36"/>
                  <a:pt x="876" y="36"/>
                </a:cubicBezTo>
                <a:cubicBezTo>
                  <a:pt x="874" y="35"/>
                  <a:pt x="872" y="35"/>
                  <a:pt x="870" y="35"/>
                </a:cubicBezTo>
                <a:cubicBezTo>
                  <a:pt x="866" y="34"/>
                  <a:pt x="863" y="33"/>
                  <a:pt x="859" y="33"/>
                </a:cubicBezTo>
                <a:cubicBezTo>
                  <a:pt x="838" y="30"/>
                  <a:pt x="838" y="30"/>
                  <a:pt x="838" y="30"/>
                </a:cubicBezTo>
                <a:cubicBezTo>
                  <a:pt x="836" y="30"/>
                  <a:pt x="834" y="30"/>
                  <a:pt x="833" y="30"/>
                </a:cubicBezTo>
                <a:cubicBezTo>
                  <a:pt x="824" y="29"/>
                  <a:pt x="824" y="29"/>
                  <a:pt x="824" y="29"/>
                </a:cubicBezTo>
                <a:cubicBezTo>
                  <a:pt x="777" y="25"/>
                  <a:pt x="729" y="27"/>
                  <a:pt x="683" y="34"/>
                </a:cubicBezTo>
                <a:cubicBezTo>
                  <a:pt x="589" y="48"/>
                  <a:pt x="499" y="83"/>
                  <a:pt x="424" y="135"/>
                </a:cubicBezTo>
                <a:cubicBezTo>
                  <a:pt x="409" y="145"/>
                  <a:pt x="409" y="145"/>
                  <a:pt x="409" y="145"/>
                </a:cubicBezTo>
                <a:cubicBezTo>
                  <a:pt x="406" y="147"/>
                  <a:pt x="403" y="150"/>
                  <a:pt x="400" y="152"/>
                </a:cubicBezTo>
                <a:cubicBezTo>
                  <a:pt x="398" y="153"/>
                  <a:pt x="397" y="155"/>
                  <a:pt x="395" y="156"/>
                </a:cubicBezTo>
                <a:cubicBezTo>
                  <a:pt x="381" y="167"/>
                  <a:pt x="381" y="167"/>
                  <a:pt x="381" y="167"/>
                </a:cubicBezTo>
                <a:cubicBezTo>
                  <a:pt x="368" y="178"/>
                  <a:pt x="368" y="178"/>
                  <a:pt x="368" y="178"/>
                </a:cubicBezTo>
                <a:cubicBezTo>
                  <a:pt x="366" y="180"/>
                  <a:pt x="365" y="181"/>
                  <a:pt x="363" y="182"/>
                </a:cubicBezTo>
                <a:cubicBezTo>
                  <a:pt x="360" y="185"/>
                  <a:pt x="357" y="187"/>
                  <a:pt x="355" y="189"/>
                </a:cubicBezTo>
                <a:cubicBezTo>
                  <a:pt x="342" y="202"/>
                  <a:pt x="342" y="202"/>
                  <a:pt x="342" y="202"/>
                </a:cubicBezTo>
                <a:cubicBezTo>
                  <a:pt x="336" y="208"/>
                  <a:pt x="330" y="214"/>
                  <a:pt x="324" y="219"/>
                </a:cubicBezTo>
                <a:cubicBezTo>
                  <a:pt x="322" y="222"/>
                  <a:pt x="319" y="224"/>
                  <a:pt x="316" y="227"/>
                </a:cubicBezTo>
                <a:cubicBezTo>
                  <a:pt x="215" y="329"/>
                  <a:pt x="215" y="329"/>
                  <a:pt x="215" y="329"/>
                </a:cubicBezTo>
                <a:cubicBezTo>
                  <a:pt x="148" y="395"/>
                  <a:pt x="97" y="477"/>
                  <a:pt x="67" y="565"/>
                </a:cubicBezTo>
                <a:cubicBezTo>
                  <a:pt x="36" y="655"/>
                  <a:pt x="26" y="751"/>
                  <a:pt x="37" y="843"/>
                </a:cubicBezTo>
                <a:cubicBezTo>
                  <a:pt x="43" y="891"/>
                  <a:pt x="54" y="937"/>
                  <a:pt x="69" y="979"/>
                </a:cubicBezTo>
                <a:cubicBezTo>
                  <a:pt x="85" y="1024"/>
                  <a:pt x="106" y="1066"/>
                  <a:pt x="132" y="1105"/>
                </a:cubicBezTo>
                <a:cubicBezTo>
                  <a:pt x="132" y="1106"/>
                  <a:pt x="132" y="1106"/>
                  <a:pt x="132" y="1106"/>
                </a:cubicBezTo>
                <a:cubicBezTo>
                  <a:pt x="134" y="1110"/>
                  <a:pt x="137" y="1114"/>
                  <a:pt x="140" y="1118"/>
                </a:cubicBezTo>
                <a:cubicBezTo>
                  <a:pt x="152" y="1135"/>
                  <a:pt x="152" y="1135"/>
                  <a:pt x="152" y="1135"/>
                </a:cubicBezTo>
                <a:cubicBezTo>
                  <a:pt x="158" y="1143"/>
                  <a:pt x="165" y="1152"/>
                  <a:pt x="171" y="1160"/>
                </a:cubicBezTo>
                <a:cubicBezTo>
                  <a:pt x="173" y="1162"/>
                  <a:pt x="173" y="1162"/>
                  <a:pt x="173" y="1162"/>
                </a:cubicBezTo>
                <a:cubicBezTo>
                  <a:pt x="184" y="1176"/>
                  <a:pt x="184" y="1176"/>
                  <a:pt x="184" y="1176"/>
                </a:cubicBezTo>
                <a:cubicBezTo>
                  <a:pt x="186" y="1177"/>
                  <a:pt x="187" y="1179"/>
                  <a:pt x="188" y="1180"/>
                </a:cubicBezTo>
                <a:cubicBezTo>
                  <a:pt x="191" y="1183"/>
                  <a:pt x="193" y="1186"/>
                  <a:pt x="196" y="1188"/>
                </a:cubicBezTo>
                <a:cubicBezTo>
                  <a:pt x="199" y="1192"/>
                  <a:pt x="202" y="1195"/>
                  <a:pt x="205" y="1198"/>
                </a:cubicBezTo>
                <a:cubicBezTo>
                  <a:pt x="210" y="1203"/>
                  <a:pt x="215" y="1209"/>
                  <a:pt x="220" y="1214"/>
                </a:cubicBezTo>
                <a:cubicBezTo>
                  <a:pt x="335" y="1329"/>
                  <a:pt x="335" y="1329"/>
                  <a:pt x="335" y="1329"/>
                </a:cubicBezTo>
                <a:cubicBezTo>
                  <a:pt x="348" y="1341"/>
                  <a:pt x="348" y="1341"/>
                  <a:pt x="348" y="1341"/>
                </a:cubicBezTo>
                <a:cubicBezTo>
                  <a:pt x="349" y="1342"/>
                  <a:pt x="351" y="1344"/>
                  <a:pt x="352" y="1345"/>
                </a:cubicBezTo>
                <a:cubicBezTo>
                  <a:pt x="355" y="1348"/>
                  <a:pt x="357" y="1350"/>
                  <a:pt x="360" y="1352"/>
                </a:cubicBezTo>
                <a:cubicBezTo>
                  <a:pt x="381" y="1370"/>
                  <a:pt x="381" y="1370"/>
                  <a:pt x="381" y="1370"/>
                </a:cubicBezTo>
                <a:cubicBezTo>
                  <a:pt x="382" y="1371"/>
                  <a:pt x="383" y="1372"/>
                  <a:pt x="385" y="1373"/>
                </a:cubicBezTo>
                <a:cubicBezTo>
                  <a:pt x="386" y="1374"/>
                  <a:pt x="386" y="1375"/>
                  <a:pt x="387" y="1375"/>
                </a:cubicBezTo>
                <a:cubicBezTo>
                  <a:pt x="401" y="1386"/>
                  <a:pt x="401" y="1386"/>
                  <a:pt x="401" y="1386"/>
                </a:cubicBezTo>
                <a:cubicBezTo>
                  <a:pt x="405" y="1389"/>
                  <a:pt x="409" y="1392"/>
                  <a:pt x="412" y="1394"/>
                </a:cubicBezTo>
                <a:cubicBezTo>
                  <a:pt x="430" y="1407"/>
                  <a:pt x="430" y="1407"/>
                  <a:pt x="430" y="1407"/>
                </a:cubicBezTo>
                <a:cubicBezTo>
                  <a:pt x="468" y="1432"/>
                  <a:pt x="510" y="1454"/>
                  <a:pt x="555" y="1470"/>
                </a:cubicBezTo>
                <a:cubicBezTo>
                  <a:pt x="641" y="1503"/>
                  <a:pt x="737" y="1516"/>
                  <a:pt x="832" y="1508"/>
                </a:cubicBezTo>
                <a:cubicBezTo>
                  <a:pt x="878" y="1503"/>
                  <a:pt x="924" y="1494"/>
                  <a:pt x="969" y="1479"/>
                </a:cubicBezTo>
                <a:cubicBezTo>
                  <a:pt x="977" y="1476"/>
                  <a:pt x="985" y="1473"/>
                  <a:pt x="993" y="1470"/>
                </a:cubicBezTo>
                <a:cubicBezTo>
                  <a:pt x="996" y="1469"/>
                  <a:pt x="999" y="1468"/>
                  <a:pt x="1003" y="1467"/>
                </a:cubicBezTo>
                <a:cubicBezTo>
                  <a:pt x="1007" y="1465"/>
                  <a:pt x="1011" y="1464"/>
                  <a:pt x="1015" y="1462"/>
                </a:cubicBezTo>
                <a:cubicBezTo>
                  <a:pt x="1039" y="1451"/>
                  <a:pt x="1039" y="1451"/>
                  <a:pt x="1039" y="1451"/>
                </a:cubicBezTo>
                <a:cubicBezTo>
                  <a:pt x="1048" y="1447"/>
                  <a:pt x="1057" y="1442"/>
                  <a:pt x="1066" y="1437"/>
                </a:cubicBezTo>
                <a:cubicBezTo>
                  <a:pt x="1089" y="1424"/>
                  <a:pt x="1089" y="1424"/>
                  <a:pt x="1089" y="1424"/>
                </a:cubicBezTo>
                <a:cubicBezTo>
                  <a:pt x="1091" y="1424"/>
                  <a:pt x="1092" y="1423"/>
                  <a:pt x="1094" y="1422"/>
                </a:cubicBezTo>
                <a:cubicBezTo>
                  <a:pt x="1097" y="1420"/>
                  <a:pt x="1097" y="1420"/>
                  <a:pt x="1097" y="1420"/>
                </a:cubicBezTo>
                <a:cubicBezTo>
                  <a:pt x="1137" y="1396"/>
                  <a:pt x="1174" y="1367"/>
                  <a:pt x="1208" y="1334"/>
                </a:cubicBezTo>
                <a:cubicBezTo>
                  <a:pt x="1230" y="1312"/>
                  <a:pt x="1252" y="1290"/>
                  <a:pt x="1273" y="1269"/>
                </a:cubicBezTo>
                <a:cubicBezTo>
                  <a:pt x="1285" y="1257"/>
                  <a:pt x="1297" y="1245"/>
                  <a:pt x="1309" y="1233"/>
                </a:cubicBezTo>
                <a:cubicBezTo>
                  <a:pt x="1314" y="1228"/>
                  <a:pt x="1322" y="1228"/>
                  <a:pt x="1327" y="1233"/>
                </a:cubicBezTo>
                <a:cubicBezTo>
                  <a:pt x="1332" y="1238"/>
                  <a:pt x="1332" y="1246"/>
                  <a:pt x="1327" y="1251"/>
                </a:cubicBezTo>
                <a:cubicBezTo>
                  <a:pt x="1315" y="1263"/>
                  <a:pt x="1303" y="1275"/>
                  <a:pt x="1291" y="1287"/>
                </a:cubicBezTo>
                <a:cubicBezTo>
                  <a:pt x="1270" y="1308"/>
                  <a:pt x="1248" y="1330"/>
                  <a:pt x="1225" y="1352"/>
                </a:cubicBezTo>
                <a:cubicBezTo>
                  <a:pt x="1190" y="1386"/>
                  <a:pt x="1151" y="1416"/>
                  <a:pt x="1110" y="1442"/>
                </a:cubicBezTo>
                <a:cubicBezTo>
                  <a:pt x="1107" y="1443"/>
                  <a:pt x="1107" y="1443"/>
                  <a:pt x="1107" y="1443"/>
                </a:cubicBezTo>
                <a:cubicBezTo>
                  <a:pt x="1106" y="1444"/>
                  <a:pt x="1104" y="1446"/>
                  <a:pt x="1102" y="1447"/>
                </a:cubicBezTo>
                <a:cubicBezTo>
                  <a:pt x="1078" y="1460"/>
                  <a:pt x="1078" y="1460"/>
                  <a:pt x="1078" y="1460"/>
                </a:cubicBezTo>
                <a:cubicBezTo>
                  <a:pt x="1069" y="1465"/>
                  <a:pt x="1059" y="1470"/>
                  <a:pt x="1050" y="1474"/>
                </a:cubicBezTo>
                <a:cubicBezTo>
                  <a:pt x="1045" y="1476"/>
                  <a:pt x="1045" y="1476"/>
                  <a:pt x="1045" y="1476"/>
                </a:cubicBezTo>
                <a:cubicBezTo>
                  <a:pt x="1025" y="1485"/>
                  <a:pt x="1025" y="1485"/>
                  <a:pt x="1025" y="1485"/>
                </a:cubicBezTo>
                <a:cubicBezTo>
                  <a:pt x="1021" y="1487"/>
                  <a:pt x="1016" y="1489"/>
                  <a:pt x="1011" y="1491"/>
                </a:cubicBezTo>
                <a:cubicBezTo>
                  <a:pt x="1008" y="1492"/>
                  <a:pt x="1005" y="1493"/>
                  <a:pt x="1002" y="1494"/>
                </a:cubicBezTo>
                <a:cubicBezTo>
                  <a:pt x="994" y="1497"/>
                  <a:pt x="986" y="1500"/>
                  <a:pt x="977" y="1503"/>
                </a:cubicBezTo>
                <a:cubicBezTo>
                  <a:pt x="930" y="1518"/>
                  <a:pt x="882" y="1528"/>
                  <a:pt x="834" y="1533"/>
                </a:cubicBezTo>
                <a:cubicBezTo>
                  <a:pt x="814" y="1535"/>
                  <a:pt x="795" y="1536"/>
                  <a:pt x="775" y="1536"/>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81" name="Freeform 41">
            <a:extLst>
              <a:ext uri="{FF2B5EF4-FFF2-40B4-BE49-F238E27FC236}">
                <a16:creationId xmlns:a16="http://schemas.microsoft.com/office/drawing/2014/main" id="{624C7793-5765-4971-A601-E5B1655CC2D6}"/>
              </a:ext>
            </a:extLst>
          </p:cNvPr>
          <p:cNvSpPr>
            <a:spLocks noEditPoints="1"/>
          </p:cNvSpPr>
          <p:nvPr/>
        </p:nvSpPr>
        <p:spPr bwMode="auto">
          <a:xfrm>
            <a:off x="4180303" y="4357370"/>
            <a:ext cx="4983798" cy="4994275"/>
          </a:xfrm>
          <a:custGeom>
            <a:avLst/>
            <a:gdLst>
              <a:gd name="T0" fmla="*/ 766 w 1426"/>
              <a:gd name="T1" fmla="*/ 1400 h 1428"/>
              <a:gd name="T2" fmla="*/ 922 w 1426"/>
              <a:gd name="T3" fmla="*/ 1363 h 1428"/>
              <a:gd name="T4" fmla="*/ 946 w 1426"/>
              <a:gd name="T5" fmla="*/ 1380 h 1428"/>
              <a:gd name="T6" fmla="*/ 864 w 1426"/>
              <a:gd name="T7" fmla="*/ 1408 h 1428"/>
              <a:gd name="T8" fmla="*/ 563 w 1426"/>
              <a:gd name="T9" fmla="*/ 1408 h 1428"/>
              <a:gd name="T10" fmla="*/ 580 w 1426"/>
              <a:gd name="T11" fmla="*/ 1400 h 1428"/>
              <a:gd name="T12" fmla="*/ 443 w 1426"/>
              <a:gd name="T13" fmla="*/ 1363 h 1428"/>
              <a:gd name="T14" fmla="*/ 344 w 1426"/>
              <a:gd name="T15" fmla="*/ 1299 h 1428"/>
              <a:gd name="T16" fmla="*/ 306 w 1426"/>
              <a:gd name="T17" fmla="*/ 1266 h 1428"/>
              <a:gd name="T18" fmla="*/ 260 w 1426"/>
              <a:gd name="T19" fmla="*/ 1184 h 1428"/>
              <a:gd name="T20" fmla="*/ 354 w 1426"/>
              <a:gd name="T21" fmla="*/ 1274 h 1428"/>
              <a:gd name="T22" fmla="*/ 386 w 1426"/>
              <a:gd name="T23" fmla="*/ 1298 h 1428"/>
              <a:gd name="T24" fmla="*/ 539 w 1426"/>
              <a:gd name="T25" fmla="*/ 1388 h 1428"/>
              <a:gd name="T26" fmla="*/ 980 w 1426"/>
              <a:gd name="T27" fmla="*/ 1337 h 1428"/>
              <a:gd name="T28" fmla="*/ 1006 w 1426"/>
              <a:gd name="T29" fmla="*/ 1336 h 1428"/>
              <a:gd name="T30" fmla="*/ 1228 w 1426"/>
              <a:gd name="T31" fmla="*/ 1140 h 1428"/>
              <a:gd name="T32" fmla="*/ 221 w 1426"/>
              <a:gd name="T33" fmla="*/ 1176 h 1428"/>
              <a:gd name="T34" fmla="*/ 191 w 1426"/>
              <a:gd name="T35" fmla="*/ 1146 h 1428"/>
              <a:gd name="T36" fmla="*/ 145 w 1426"/>
              <a:gd name="T37" fmla="*/ 1103 h 1428"/>
              <a:gd name="T38" fmla="*/ 114 w 1426"/>
              <a:gd name="T39" fmla="*/ 1064 h 1428"/>
              <a:gd name="T40" fmla="*/ 15 w 1426"/>
              <a:gd name="T41" fmla="*/ 844 h 1428"/>
              <a:gd name="T42" fmla="*/ 116 w 1426"/>
              <a:gd name="T43" fmla="*/ 1023 h 1428"/>
              <a:gd name="T44" fmla="*/ 164 w 1426"/>
              <a:gd name="T45" fmla="*/ 1086 h 1428"/>
              <a:gd name="T46" fmla="*/ 200 w 1426"/>
              <a:gd name="T47" fmla="*/ 1124 h 1428"/>
              <a:gd name="T48" fmla="*/ 1306 w 1426"/>
              <a:gd name="T49" fmla="*/ 1029 h 1428"/>
              <a:gd name="T50" fmla="*/ 1274 w 1426"/>
              <a:gd name="T51" fmla="*/ 1111 h 1428"/>
              <a:gd name="T52" fmla="*/ 1327 w 1426"/>
              <a:gd name="T53" fmla="*/ 994 h 1428"/>
              <a:gd name="T54" fmla="*/ 1349 w 1426"/>
              <a:gd name="T55" fmla="*/ 1006 h 1428"/>
              <a:gd name="T56" fmla="*/ 1378 w 1426"/>
              <a:gd name="T57" fmla="*/ 872 h 1428"/>
              <a:gd name="T58" fmla="*/ 1405 w 1426"/>
              <a:gd name="T59" fmla="*/ 618 h 1428"/>
              <a:gd name="T60" fmla="*/ 1369 w 1426"/>
              <a:gd name="T61" fmla="*/ 967 h 1428"/>
              <a:gd name="T62" fmla="*/ 7 w 1426"/>
              <a:gd name="T63" fmla="*/ 801 h 1428"/>
              <a:gd name="T64" fmla="*/ 21 w 1426"/>
              <a:gd name="T65" fmla="*/ 812 h 1428"/>
              <a:gd name="T66" fmla="*/ 2 w 1426"/>
              <a:gd name="T67" fmla="*/ 672 h 1428"/>
              <a:gd name="T68" fmla="*/ 98 w 1426"/>
              <a:gd name="T69" fmla="*/ 437 h 1428"/>
              <a:gd name="T70" fmla="*/ 16 w 1426"/>
              <a:gd name="T71" fmla="*/ 770 h 1428"/>
              <a:gd name="T72" fmla="*/ 1410 w 1426"/>
              <a:gd name="T73" fmla="*/ 596 h 1428"/>
              <a:gd name="T74" fmla="*/ 1293 w 1426"/>
              <a:gd name="T75" fmla="*/ 382 h 1428"/>
              <a:gd name="T76" fmla="*/ 1253 w 1426"/>
              <a:gd name="T77" fmla="*/ 332 h 1428"/>
              <a:gd name="T78" fmla="*/ 1197 w 1426"/>
              <a:gd name="T79" fmla="*/ 276 h 1428"/>
              <a:gd name="T80" fmla="*/ 1271 w 1426"/>
              <a:gd name="T81" fmla="*/ 315 h 1428"/>
              <a:gd name="T82" fmla="*/ 1293 w 1426"/>
              <a:gd name="T83" fmla="*/ 341 h 1428"/>
              <a:gd name="T84" fmla="*/ 109 w 1426"/>
              <a:gd name="T85" fmla="*/ 407 h 1428"/>
              <a:gd name="T86" fmla="*/ 122 w 1426"/>
              <a:gd name="T87" fmla="*/ 392 h 1428"/>
              <a:gd name="T88" fmla="*/ 124 w 1426"/>
              <a:gd name="T89" fmla="*/ 352 h 1428"/>
              <a:gd name="T90" fmla="*/ 312 w 1426"/>
              <a:gd name="T91" fmla="*/ 157 h 1428"/>
              <a:gd name="T92" fmla="*/ 356 w 1426"/>
              <a:gd name="T93" fmla="*/ 121 h 1428"/>
              <a:gd name="T94" fmla="*/ 383 w 1426"/>
              <a:gd name="T95" fmla="*/ 133 h 1428"/>
              <a:gd name="T96" fmla="*/ 342 w 1426"/>
              <a:gd name="T97" fmla="*/ 165 h 1428"/>
              <a:gd name="T98" fmla="*/ 306 w 1426"/>
              <a:gd name="T99" fmla="*/ 198 h 1428"/>
              <a:gd name="T100" fmla="*/ 1167 w 1426"/>
              <a:gd name="T101" fmla="*/ 246 h 1428"/>
              <a:gd name="T102" fmla="*/ 1146 w 1426"/>
              <a:gd name="T103" fmla="*/ 220 h 1428"/>
              <a:gd name="T104" fmla="*/ 1002 w 1426"/>
              <a:gd name="T105" fmla="*/ 106 h 1428"/>
              <a:gd name="T106" fmla="*/ 857 w 1426"/>
              <a:gd name="T107" fmla="*/ 46 h 1428"/>
              <a:gd name="T108" fmla="*/ 892 w 1426"/>
              <a:gd name="T109" fmla="*/ 29 h 1428"/>
              <a:gd name="T110" fmla="*/ 1121 w 1426"/>
              <a:gd name="T111" fmla="*/ 165 h 1428"/>
              <a:gd name="T112" fmla="*/ 411 w 1426"/>
              <a:gd name="T113" fmla="*/ 112 h 1428"/>
              <a:gd name="T114" fmla="*/ 422 w 1426"/>
              <a:gd name="T115" fmla="*/ 92 h 1428"/>
              <a:gd name="T116" fmla="*/ 442 w 1426"/>
              <a:gd name="T117" fmla="*/ 67 h 1428"/>
              <a:gd name="T118" fmla="*/ 774 w 1426"/>
              <a:gd name="T119" fmla="*/ 5 h 1428"/>
              <a:gd name="T120" fmla="*/ 774 w 1426"/>
              <a:gd name="T121" fmla="*/ 30 h 1428"/>
              <a:gd name="T122" fmla="*/ 453 w 1426"/>
              <a:gd name="T123" fmla="*/ 90 h 1428"/>
              <a:gd name="T124" fmla="*/ 808 w 1426"/>
              <a:gd name="T125" fmla="*/ 31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6" h="1428">
                <a:moveTo>
                  <a:pt x="714" y="1428"/>
                </a:moveTo>
                <a:cubicBezTo>
                  <a:pt x="678" y="1428"/>
                  <a:pt x="641" y="1424"/>
                  <a:pt x="606" y="1418"/>
                </a:cubicBezTo>
                <a:cubicBezTo>
                  <a:pt x="600" y="1417"/>
                  <a:pt x="595" y="1410"/>
                  <a:pt x="596" y="1403"/>
                </a:cubicBezTo>
                <a:cubicBezTo>
                  <a:pt x="597" y="1397"/>
                  <a:pt x="603" y="1393"/>
                  <a:pt x="609" y="1393"/>
                </a:cubicBezTo>
                <a:cubicBezTo>
                  <a:pt x="609" y="1393"/>
                  <a:pt x="610" y="1393"/>
                  <a:pt x="611" y="1393"/>
                </a:cubicBezTo>
                <a:cubicBezTo>
                  <a:pt x="661" y="1402"/>
                  <a:pt x="714" y="1404"/>
                  <a:pt x="766" y="1400"/>
                </a:cubicBezTo>
                <a:cubicBezTo>
                  <a:pt x="796" y="1397"/>
                  <a:pt x="827" y="1391"/>
                  <a:pt x="858" y="1383"/>
                </a:cubicBezTo>
                <a:cubicBezTo>
                  <a:pt x="869" y="1381"/>
                  <a:pt x="880" y="1377"/>
                  <a:pt x="891" y="1373"/>
                </a:cubicBezTo>
                <a:cubicBezTo>
                  <a:pt x="892" y="1373"/>
                  <a:pt x="892" y="1373"/>
                  <a:pt x="892" y="1373"/>
                </a:cubicBezTo>
                <a:cubicBezTo>
                  <a:pt x="898" y="1371"/>
                  <a:pt x="905" y="1369"/>
                  <a:pt x="912" y="1366"/>
                </a:cubicBezTo>
                <a:cubicBezTo>
                  <a:pt x="915" y="1365"/>
                  <a:pt x="918" y="1364"/>
                  <a:pt x="922" y="1363"/>
                </a:cubicBezTo>
                <a:cubicBezTo>
                  <a:pt x="922" y="1363"/>
                  <a:pt x="922" y="1363"/>
                  <a:pt x="922" y="1363"/>
                </a:cubicBezTo>
                <a:cubicBezTo>
                  <a:pt x="922" y="1362"/>
                  <a:pt x="922" y="1362"/>
                  <a:pt x="922" y="1362"/>
                </a:cubicBezTo>
                <a:cubicBezTo>
                  <a:pt x="925" y="1361"/>
                  <a:pt x="929" y="1360"/>
                  <a:pt x="933" y="1358"/>
                </a:cubicBezTo>
                <a:cubicBezTo>
                  <a:pt x="934" y="1357"/>
                  <a:pt x="935" y="1357"/>
                  <a:pt x="936" y="1357"/>
                </a:cubicBezTo>
                <a:cubicBezTo>
                  <a:pt x="938" y="1356"/>
                  <a:pt x="939" y="1356"/>
                  <a:pt x="941" y="1356"/>
                </a:cubicBezTo>
                <a:cubicBezTo>
                  <a:pt x="946" y="1356"/>
                  <a:pt x="951" y="1359"/>
                  <a:pt x="953" y="1363"/>
                </a:cubicBezTo>
                <a:cubicBezTo>
                  <a:pt x="956" y="1370"/>
                  <a:pt x="953" y="1377"/>
                  <a:pt x="946" y="1380"/>
                </a:cubicBezTo>
                <a:cubicBezTo>
                  <a:pt x="945" y="1380"/>
                  <a:pt x="944" y="1381"/>
                  <a:pt x="943" y="1381"/>
                </a:cubicBezTo>
                <a:cubicBezTo>
                  <a:pt x="939" y="1383"/>
                  <a:pt x="935" y="1385"/>
                  <a:pt x="931" y="1386"/>
                </a:cubicBezTo>
                <a:cubicBezTo>
                  <a:pt x="928" y="1387"/>
                  <a:pt x="925" y="1389"/>
                  <a:pt x="922" y="1390"/>
                </a:cubicBezTo>
                <a:cubicBezTo>
                  <a:pt x="914" y="1393"/>
                  <a:pt x="907" y="1395"/>
                  <a:pt x="899" y="1398"/>
                </a:cubicBezTo>
                <a:cubicBezTo>
                  <a:pt x="899" y="1398"/>
                  <a:pt x="899" y="1398"/>
                  <a:pt x="899" y="1398"/>
                </a:cubicBezTo>
                <a:cubicBezTo>
                  <a:pt x="888" y="1401"/>
                  <a:pt x="876" y="1405"/>
                  <a:pt x="864" y="1408"/>
                </a:cubicBezTo>
                <a:cubicBezTo>
                  <a:pt x="832" y="1416"/>
                  <a:pt x="800" y="1422"/>
                  <a:pt x="768" y="1425"/>
                </a:cubicBezTo>
                <a:cubicBezTo>
                  <a:pt x="750" y="1427"/>
                  <a:pt x="732" y="1428"/>
                  <a:pt x="714" y="1428"/>
                </a:cubicBezTo>
                <a:close/>
                <a:moveTo>
                  <a:pt x="567" y="1409"/>
                </a:moveTo>
                <a:cubicBezTo>
                  <a:pt x="566" y="1409"/>
                  <a:pt x="565" y="1409"/>
                  <a:pt x="564" y="1409"/>
                </a:cubicBezTo>
                <a:cubicBezTo>
                  <a:pt x="563" y="1408"/>
                  <a:pt x="563" y="1408"/>
                  <a:pt x="563" y="1408"/>
                </a:cubicBezTo>
                <a:cubicBezTo>
                  <a:pt x="563" y="1408"/>
                  <a:pt x="563" y="1408"/>
                  <a:pt x="563" y="1408"/>
                </a:cubicBezTo>
                <a:cubicBezTo>
                  <a:pt x="560" y="1407"/>
                  <a:pt x="558" y="1405"/>
                  <a:pt x="556" y="1403"/>
                </a:cubicBezTo>
                <a:cubicBezTo>
                  <a:pt x="555" y="1400"/>
                  <a:pt x="554" y="1397"/>
                  <a:pt x="555" y="1393"/>
                </a:cubicBezTo>
                <a:cubicBezTo>
                  <a:pt x="557" y="1387"/>
                  <a:pt x="564" y="1382"/>
                  <a:pt x="570" y="1384"/>
                </a:cubicBezTo>
                <a:cubicBezTo>
                  <a:pt x="570" y="1384"/>
                  <a:pt x="570" y="1384"/>
                  <a:pt x="570" y="1384"/>
                </a:cubicBezTo>
                <a:cubicBezTo>
                  <a:pt x="570" y="1384"/>
                  <a:pt x="570" y="1384"/>
                  <a:pt x="570" y="1384"/>
                </a:cubicBezTo>
                <a:cubicBezTo>
                  <a:pt x="577" y="1386"/>
                  <a:pt x="581" y="1393"/>
                  <a:pt x="580" y="1400"/>
                </a:cubicBezTo>
                <a:cubicBezTo>
                  <a:pt x="578" y="1405"/>
                  <a:pt x="573" y="1409"/>
                  <a:pt x="567" y="1409"/>
                </a:cubicBezTo>
                <a:close/>
                <a:moveTo>
                  <a:pt x="527" y="1397"/>
                </a:moveTo>
                <a:cubicBezTo>
                  <a:pt x="525" y="1397"/>
                  <a:pt x="524" y="1397"/>
                  <a:pt x="522" y="1396"/>
                </a:cubicBezTo>
                <a:cubicBezTo>
                  <a:pt x="516" y="1394"/>
                  <a:pt x="510" y="1392"/>
                  <a:pt x="504" y="1390"/>
                </a:cubicBezTo>
                <a:cubicBezTo>
                  <a:pt x="483" y="1382"/>
                  <a:pt x="462" y="1373"/>
                  <a:pt x="443" y="1363"/>
                </a:cubicBezTo>
                <a:cubicBezTo>
                  <a:pt x="443" y="1363"/>
                  <a:pt x="443" y="1363"/>
                  <a:pt x="443" y="1363"/>
                </a:cubicBezTo>
                <a:cubicBezTo>
                  <a:pt x="443" y="1363"/>
                  <a:pt x="442" y="1363"/>
                  <a:pt x="442" y="1362"/>
                </a:cubicBezTo>
                <a:cubicBezTo>
                  <a:pt x="422" y="1352"/>
                  <a:pt x="403" y="1341"/>
                  <a:pt x="385" y="1329"/>
                </a:cubicBezTo>
                <a:cubicBezTo>
                  <a:pt x="371" y="1319"/>
                  <a:pt x="371" y="1319"/>
                  <a:pt x="371" y="1319"/>
                </a:cubicBezTo>
                <a:cubicBezTo>
                  <a:pt x="370" y="1319"/>
                  <a:pt x="369" y="1318"/>
                  <a:pt x="368" y="1317"/>
                </a:cubicBezTo>
                <a:cubicBezTo>
                  <a:pt x="365" y="1315"/>
                  <a:pt x="361" y="1312"/>
                  <a:pt x="357" y="1309"/>
                </a:cubicBezTo>
                <a:cubicBezTo>
                  <a:pt x="344" y="1299"/>
                  <a:pt x="344" y="1299"/>
                  <a:pt x="344" y="1299"/>
                </a:cubicBezTo>
                <a:cubicBezTo>
                  <a:pt x="344" y="1299"/>
                  <a:pt x="343" y="1298"/>
                  <a:pt x="342" y="1298"/>
                </a:cubicBezTo>
                <a:cubicBezTo>
                  <a:pt x="341" y="1296"/>
                  <a:pt x="339" y="1295"/>
                  <a:pt x="337" y="1294"/>
                </a:cubicBezTo>
                <a:cubicBezTo>
                  <a:pt x="337" y="1294"/>
                  <a:pt x="337" y="1294"/>
                  <a:pt x="337" y="1294"/>
                </a:cubicBezTo>
                <a:cubicBezTo>
                  <a:pt x="319" y="1278"/>
                  <a:pt x="319" y="1278"/>
                  <a:pt x="319" y="1278"/>
                </a:cubicBezTo>
                <a:cubicBezTo>
                  <a:pt x="316" y="1275"/>
                  <a:pt x="313" y="1272"/>
                  <a:pt x="310" y="1270"/>
                </a:cubicBezTo>
                <a:cubicBezTo>
                  <a:pt x="309" y="1269"/>
                  <a:pt x="308" y="1267"/>
                  <a:pt x="306" y="1266"/>
                </a:cubicBezTo>
                <a:cubicBezTo>
                  <a:pt x="306" y="1266"/>
                  <a:pt x="306" y="1266"/>
                  <a:pt x="306" y="1266"/>
                </a:cubicBezTo>
                <a:cubicBezTo>
                  <a:pt x="294" y="1255"/>
                  <a:pt x="294" y="1255"/>
                  <a:pt x="294" y="1255"/>
                </a:cubicBezTo>
                <a:cubicBezTo>
                  <a:pt x="242" y="1202"/>
                  <a:pt x="242" y="1202"/>
                  <a:pt x="242" y="1202"/>
                </a:cubicBezTo>
                <a:cubicBezTo>
                  <a:pt x="239" y="1200"/>
                  <a:pt x="238" y="1197"/>
                  <a:pt x="238" y="1193"/>
                </a:cubicBezTo>
                <a:cubicBezTo>
                  <a:pt x="238" y="1190"/>
                  <a:pt x="239" y="1187"/>
                  <a:pt x="242" y="1184"/>
                </a:cubicBezTo>
                <a:cubicBezTo>
                  <a:pt x="247" y="1179"/>
                  <a:pt x="255" y="1179"/>
                  <a:pt x="260" y="1184"/>
                </a:cubicBezTo>
                <a:cubicBezTo>
                  <a:pt x="312" y="1236"/>
                  <a:pt x="312" y="1236"/>
                  <a:pt x="312" y="1236"/>
                </a:cubicBezTo>
                <a:cubicBezTo>
                  <a:pt x="324" y="1248"/>
                  <a:pt x="324" y="1248"/>
                  <a:pt x="324" y="1248"/>
                </a:cubicBezTo>
                <a:cubicBezTo>
                  <a:pt x="325" y="1249"/>
                  <a:pt x="327" y="1250"/>
                  <a:pt x="328" y="1252"/>
                </a:cubicBezTo>
                <a:cubicBezTo>
                  <a:pt x="331" y="1254"/>
                  <a:pt x="333" y="1256"/>
                  <a:pt x="335" y="1258"/>
                </a:cubicBezTo>
                <a:cubicBezTo>
                  <a:pt x="335" y="1258"/>
                  <a:pt x="335" y="1258"/>
                  <a:pt x="335" y="1258"/>
                </a:cubicBezTo>
                <a:cubicBezTo>
                  <a:pt x="354" y="1274"/>
                  <a:pt x="354" y="1274"/>
                  <a:pt x="354" y="1274"/>
                </a:cubicBezTo>
                <a:cubicBezTo>
                  <a:pt x="355" y="1275"/>
                  <a:pt x="356" y="1276"/>
                  <a:pt x="357" y="1277"/>
                </a:cubicBezTo>
                <a:cubicBezTo>
                  <a:pt x="358" y="1278"/>
                  <a:pt x="359" y="1278"/>
                  <a:pt x="360" y="1279"/>
                </a:cubicBezTo>
                <a:cubicBezTo>
                  <a:pt x="360" y="1279"/>
                  <a:pt x="360" y="1279"/>
                  <a:pt x="360" y="1279"/>
                </a:cubicBezTo>
                <a:cubicBezTo>
                  <a:pt x="373" y="1289"/>
                  <a:pt x="373" y="1289"/>
                  <a:pt x="373" y="1289"/>
                </a:cubicBezTo>
                <a:cubicBezTo>
                  <a:pt x="376" y="1292"/>
                  <a:pt x="379" y="1294"/>
                  <a:pt x="383" y="1296"/>
                </a:cubicBezTo>
                <a:cubicBezTo>
                  <a:pt x="384" y="1297"/>
                  <a:pt x="385" y="1298"/>
                  <a:pt x="386" y="1298"/>
                </a:cubicBezTo>
                <a:cubicBezTo>
                  <a:pt x="399" y="1308"/>
                  <a:pt x="399" y="1308"/>
                  <a:pt x="399" y="1308"/>
                </a:cubicBezTo>
                <a:cubicBezTo>
                  <a:pt x="416" y="1319"/>
                  <a:pt x="435" y="1330"/>
                  <a:pt x="454" y="1340"/>
                </a:cubicBezTo>
                <a:cubicBezTo>
                  <a:pt x="454" y="1340"/>
                  <a:pt x="454" y="1340"/>
                  <a:pt x="454" y="1340"/>
                </a:cubicBezTo>
                <a:cubicBezTo>
                  <a:pt x="473" y="1350"/>
                  <a:pt x="493" y="1358"/>
                  <a:pt x="513" y="1366"/>
                </a:cubicBezTo>
                <a:cubicBezTo>
                  <a:pt x="519" y="1368"/>
                  <a:pt x="524" y="1370"/>
                  <a:pt x="531" y="1372"/>
                </a:cubicBezTo>
                <a:cubicBezTo>
                  <a:pt x="537" y="1374"/>
                  <a:pt x="541" y="1382"/>
                  <a:pt x="539" y="1388"/>
                </a:cubicBezTo>
                <a:cubicBezTo>
                  <a:pt x="537" y="1394"/>
                  <a:pt x="532" y="1397"/>
                  <a:pt x="527" y="1397"/>
                </a:cubicBezTo>
                <a:close/>
                <a:moveTo>
                  <a:pt x="980" y="1363"/>
                </a:moveTo>
                <a:cubicBezTo>
                  <a:pt x="975" y="1363"/>
                  <a:pt x="970" y="1360"/>
                  <a:pt x="968" y="1356"/>
                </a:cubicBezTo>
                <a:cubicBezTo>
                  <a:pt x="967" y="1353"/>
                  <a:pt x="966" y="1349"/>
                  <a:pt x="968" y="1346"/>
                </a:cubicBezTo>
                <a:cubicBezTo>
                  <a:pt x="969" y="1343"/>
                  <a:pt x="971" y="1340"/>
                  <a:pt x="974" y="1339"/>
                </a:cubicBezTo>
                <a:cubicBezTo>
                  <a:pt x="976" y="1338"/>
                  <a:pt x="978" y="1337"/>
                  <a:pt x="980" y="1337"/>
                </a:cubicBezTo>
                <a:cubicBezTo>
                  <a:pt x="984" y="1337"/>
                  <a:pt x="989" y="1340"/>
                  <a:pt x="991" y="1344"/>
                </a:cubicBezTo>
                <a:cubicBezTo>
                  <a:pt x="994" y="1351"/>
                  <a:pt x="992" y="1358"/>
                  <a:pt x="985" y="1362"/>
                </a:cubicBezTo>
                <a:cubicBezTo>
                  <a:pt x="985" y="1362"/>
                  <a:pt x="985" y="1362"/>
                  <a:pt x="985" y="1362"/>
                </a:cubicBezTo>
                <a:cubicBezTo>
                  <a:pt x="984" y="1362"/>
                  <a:pt x="982" y="1363"/>
                  <a:pt x="980" y="1363"/>
                </a:cubicBezTo>
                <a:close/>
                <a:moveTo>
                  <a:pt x="1017" y="1342"/>
                </a:moveTo>
                <a:cubicBezTo>
                  <a:pt x="1012" y="1342"/>
                  <a:pt x="1008" y="1340"/>
                  <a:pt x="1006" y="1336"/>
                </a:cubicBezTo>
                <a:cubicBezTo>
                  <a:pt x="1004" y="1333"/>
                  <a:pt x="1003" y="1330"/>
                  <a:pt x="1004" y="1326"/>
                </a:cubicBezTo>
                <a:cubicBezTo>
                  <a:pt x="1005" y="1323"/>
                  <a:pt x="1007" y="1320"/>
                  <a:pt x="1010" y="1319"/>
                </a:cubicBezTo>
                <a:cubicBezTo>
                  <a:pt x="1045" y="1297"/>
                  <a:pt x="1079" y="1271"/>
                  <a:pt x="1109" y="1241"/>
                </a:cubicBezTo>
                <a:cubicBezTo>
                  <a:pt x="1121" y="1229"/>
                  <a:pt x="1121" y="1229"/>
                  <a:pt x="1121" y="1229"/>
                </a:cubicBezTo>
                <a:cubicBezTo>
                  <a:pt x="1210" y="1140"/>
                  <a:pt x="1210" y="1140"/>
                  <a:pt x="1210" y="1140"/>
                </a:cubicBezTo>
                <a:cubicBezTo>
                  <a:pt x="1215" y="1136"/>
                  <a:pt x="1223" y="1136"/>
                  <a:pt x="1228" y="1140"/>
                </a:cubicBezTo>
                <a:cubicBezTo>
                  <a:pt x="1233" y="1145"/>
                  <a:pt x="1233" y="1153"/>
                  <a:pt x="1228" y="1158"/>
                </a:cubicBezTo>
                <a:cubicBezTo>
                  <a:pt x="1133" y="1254"/>
                  <a:pt x="1133" y="1254"/>
                  <a:pt x="1133" y="1254"/>
                </a:cubicBezTo>
                <a:cubicBezTo>
                  <a:pt x="1127" y="1259"/>
                  <a:pt x="1127" y="1259"/>
                  <a:pt x="1127" y="1259"/>
                </a:cubicBezTo>
                <a:cubicBezTo>
                  <a:pt x="1095" y="1290"/>
                  <a:pt x="1060" y="1317"/>
                  <a:pt x="1023" y="1340"/>
                </a:cubicBezTo>
                <a:cubicBezTo>
                  <a:pt x="1021" y="1341"/>
                  <a:pt x="1019" y="1342"/>
                  <a:pt x="1017" y="1342"/>
                </a:cubicBezTo>
                <a:close/>
                <a:moveTo>
                  <a:pt x="221" y="1176"/>
                </a:moveTo>
                <a:cubicBezTo>
                  <a:pt x="217" y="1176"/>
                  <a:pt x="214" y="1175"/>
                  <a:pt x="212" y="1172"/>
                </a:cubicBezTo>
                <a:cubicBezTo>
                  <a:pt x="207" y="1167"/>
                  <a:pt x="207" y="1159"/>
                  <a:pt x="212" y="1154"/>
                </a:cubicBezTo>
                <a:cubicBezTo>
                  <a:pt x="217" y="1149"/>
                  <a:pt x="225" y="1149"/>
                  <a:pt x="230" y="1154"/>
                </a:cubicBezTo>
                <a:cubicBezTo>
                  <a:pt x="235" y="1159"/>
                  <a:pt x="235" y="1167"/>
                  <a:pt x="230" y="1172"/>
                </a:cubicBezTo>
                <a:cubicBezTo>
                  <a:pt x="227" y="1175"/>
                  <a:pt x="224" y="1176"/>
                  <a:pt x="221" y="1176"/>
                </a:cubicBezTo>
                <a:close/>
                <a:moveTo>
                  <a:pt x="191" y="1146"/>
                </a:moveTo>
                <a:cubicBezTo>
                  <a:pt x="191" y="1146"/>
                  <a:pt x="191" y="1146"/>
                  <a:pt x="191" y="1146"/>
                </a:cubicBezTo>
                <a:cubicBezTo>
                  <a:pt x="187" y="1146"/>
                  <a:pt x="184" y="1145"/>
                  <a:pt x="182" y="1142"/>
                </a:cubicBezTo>
                <a:cubicBezTo>
                  <a:pt x="173" y="1134"/>
                  <a:pt x="173" y="1134"/>
                  <a:pt x="173" y="1134"/>
                </a:cubicBezTo>
                <a:cubicBezTo>
                  <a:pt x="156" y="1116"/>
                  <a:pt x="156" y="1116"/>
                  <a:pt x="156" y="1116"/>
                </a:cubicBezTo>
                <a:cubicBezTo>
                  <a:pt x="153" y="1113"/>
                  <a:pt x="151" y="1110"/>
                  <a:pt x="148" y="1107"/>
                </a:cubicBezTo>
                <a:cubicBezTo>
                  <a:pt x="147" y="1106"/>
                  <a:pt x="146" y="1104"/>
                  <a:pt x="145" y="1103"/>
                </a:cubicBezTo>
                <a:cubicBezTo>
                  <a:pt x="134" y="1090"/>
                  <a:pt x="134" y="1090"/>
                  <a:pt x="134" y="1090"/>
                </a:cubicBezTo>
                <a:cubicBezTo>
                  <a:pt x="133" y="1089"/>
                  <a:pt x="132" y="1087"/>
                  <a:pt x="130" y="1086"/>
                </a:cubicBezTo>
                <a:cubicBezTo>
                  <a:pt x="128" y="1083"/>
                  <a:pt x="126" y="1080"/>
                  <a:pt x="124" y="1078"/>
                </a:cubicBezTo>
                <a:cubicBezTo>
                  <a:pt x="124" y="1078"/>
                  <a:pt x="124" y="1078"/>
                  <a:pt x="124" y="1078"/>
                </a:cubicBezTo>
                <a:cubicBezTo>
                  <a:pt x="124" y="1078"/>
                  <a:pt x="124" y="1077"/>
                  <a:pt x="124" y="1077"/>
                </a:cubicBezTo>
                <a:cubicBezTo>
                  <a:pt x="120" y="1072"/>
                  <a:pt x="117" y="1068"/>
                  <a:pt x="114" y="1064"/>
                </a:cubicBezTo>
                <a:cubicBezTo>
                  <a:pt x="114" y="1064"/>
                  <a:pt x="114" y="1064"/>
                  <a:pt x="114" y="1064"/>
                </a:cubicBezTo>
                <a:cubicBezTo>
                  <a:pt x="104" y="1050"/>
                  <a:pt x="104" y="1050"/>
                  <a:pt x="104" y="1050"/>
                </a:cubicBezTo>
                <a:cubicBezTo>
                  <a:pt x="103" y="1049"/>
                  <a:pt x="103" y="1048"/>
                  <a:pt x="102" y="1048"/>
                </a:cubicBezTo>
                <a:cubicBezTo>
                  <a:pt x="100" y="1044"/>
                  <a:pt x="97" y="1040"/>
                  <a:pt x="94" y="1036"/>
                </a:cubicBezTo>
                <a:cubicBezTo>
                  <a:pt x="70" y="998"/>
                  <a:pt x="51" y="958"/>
                  <a:pt x="35" y="916"/>
                </a:cubicBezTo>
                <a:cubicBezTo>
                  <a:pt x="27" y="893"/>
                  <a:pt x="20" y="869"/>
                  <a:pt x="15" y="844"/>
                </a:cubicBezTo>
                <a:cubicBezTo>
                  <a:pt x="14" y="841"/>
                  <a:pt x="14" y="837"/>
                  <a:pt x="16" y="834"/>
                </a:cubicBezTo>
                <a:cubicBezTo>
                  <a:pt x="18" y="832"/>
                  <a:pt x="21" y="830"/>
                  <a:pt x="24" y="829"/>
                </a:cubicBezTo>
                <a:cubicBezTo>
                  <a:pt x="31" y="827"/>
                  <a:pt x="38" y="832"/>
                  <a:pt x="39" y="839"/>
                </a:cubicBezTo>
                <a:cubicBezTo>
                  <a:pt x="45" y="862"/>
                  <a:pt x="51" y="886"/>
                  <a:pt x="59" y="907"/>
                </a:cubicBezTo>
                <a:cubicBezTo>
                  <a:pt x="74" y="948"/>
                  <a:pt x="93" y="986"/>
                  <a:pt x="116" y="1022"/>
                </a:cubicBezTo>
                <a:cubicBezTo>
                  <a:pt x="116" y="1023"/>
                  <a:pt x="116" y="1023"/>
                  <a:pt x="116" y="1023"/>
                </a:cubicBezTo>
                <a:cubicBezTo>
                  <a:pt x="118" y="1026"/>
                  <a:pt x="121" y="1030"/>
                  <a:pt x="124" y="1034"/>
                </a:cubicBezTo>
                <a:cubicBezTo>
                  <a:pt x="134" y="1049"/>
                  <a:pt x="134" y="1049"/>
                  <a:pt x="134" y="1049"/>
                </a:cubicBezTo>
                <a:cubicBezTo>
                  <a:pt x="137" y="1053"/>
                  <a:pt x="140" y="1057"/>
                  <a:pt x="144" y="1062"/>
                </a:cubicBezTo>
                <a:cubicBezTo>
                  <a:pt x="146" y="1064"/>
                  <a:pt x="148" y="1067"/>
                  <a:pt x="150" y="1069"/>
                </a:cubicBezTo>
                <a:cubicBezTo>
                  <a:pt x="151" y="1071"/>
                  <a:pt x="152" y="1072"/>
                  <a:pt x="154" y="1074"/>
                </a:cubicBezTo>
                <a:cubicBezTo>
                  <a:pt x="164" y="1086"/>
                  <a:pt x="164" y="1086"/>
                  <a:pt x="164" y="1086"/>
                </a:cubicBezTo>
                <a:cubicBezTo>
                  <a:pt x="164" y="1086"/>
                  <a:pt x="164" y="1086"/>
                  <a:pt x="164" y="1086"/>
                </a:cubicBezTo>
                <a:cubicBezTo>
                  <a:pt x="166" y="1088"/>
                  <a:pt x="167" y="1090"/>
                  <a:pt x="168" y="1091"/>
                </a:cubicBezTo>
                <a:cubicBezTo>
                  <a:pt x="170" y="1094"/>
                  <a:pt x="172" y="1096"/>
                  <a:pt x="174" y="1098"/>
                </a:cubicBezTo>
                <a:cubicBezTo>
                  <a:pt x="175" y="1098"/>
                  <a:pt x="175" y="1098"/>
                  <a:pt x="175" y="1098"/>
                </a:cubicBezTo>
                <a:cubicBezTo>
                  <a:pt x="192" y="1116"/>
                  <a:pt x="192" y="1116"/>
                  <a:pt x="192" y="1116"/>
                </a:cubicBezTo>
                <a:cubicBezTo>
                  <a:pt x="200" y="1124"/>
                  <a:pt x="200" y="1124"/>
                  <a:pt x="200" y="1124"/>
                </a:cubicBezTo>
                <a:cubicBezTo>
                  <a:pt x="205" y="1129"/>
                  <a:pt x="205" y="1137"/>
                  <a:pt x="200" y="1142"/>
                </a:cubicBezTo>
                <a:cubicBezTo>
                  <a:pt x="197" y="1145"/>
                  <a:pt x="194" y="1146"/>
                  <a:pt x="191" y="1146"/>
                </a:cubicBezTo>
                <a:close/>
                <a:moveTo>
                  <a:pt x="1264" y="1116"/>
                </a:moveTo>
                <a:cubicBezTo>
                  <a:pt x="1261" y="1116"/>
                  <a:pt x="1258" y="1115"/>
                  <a:pt x="1256" y="1112"/>
                </a:cubicBezTo>
                <a:cubicBezTo>
                  <a:pt x="1251" y="1108"/>
                  <a:pt x="1250" y="1100"/>
                  <a:pt x="1255" y="1094"/>
                </a:cubicBezTo>
                <a:cubicBezTo>
                  <a:pt x="1273" y="1074"/>
                  <a:pt x="1290" y="1052"/>
                  <a:pt x="1306" y="1029"/>
                </a:cubicBezTo>
                <a:cubicBezTo>
                  <a:pt x="1308" y="1025"/>
                  <a:pt x="1312" y="1023"/>
                  <a:pt x="1316" y="1023"/>
                </a:cubicBezTo>
                <a:cubicBezTo>
                  <a:pt x="1319" y="1023"/>
                  <a:pt x="1321" y="1024"/>
                  <a:pt x="1323" y="1025"/>
                </a:cubicBezTo>
                <a:cubicBezTo>
                  <a:pt x="1326" y="1027"/>
                  <a:pt x="1328" y="1030"/>
                  <a:pt x="1329" y="1033"/>
                </a:cubicBezTo>
                <a:cubicBezTo>
                  <a:pt x="1329" y="1037"/>
                  <a:pt x="1329" y="1040"/>
                  <a:pt x="1327" y="1043"/>
                </a:cubicBezTo>
                <a:cubicBezTo>
                  <a:pt x="1311" y="1067"/>
                  <a:pt x="1293" y="1090"/>
                  <a:pt x="1274" y="1111"/>
                </a:cubicBezTo>
                <a:cubicBezTo>
                  <a:pt x="1274" y="1111"/>
                  <a:pt x="1274" y="1111"/>
                  <a:pt x="1274" y="1111"/>
                </a:cubicBezTo>
                <a:cubicBezTo>
                  <a:pt x="1271" y="1114"/>
                  <a:pt x="1268" y="1116"/>
                  <a:pt x="1264" y="1116"/>
                </a:cubicBezTo>
                <a:close/>
                <a:moveTo>
                  <a:pt x="1338" y="1012"/>
                </a:moveTo>
                <a:cubicBezTo>
                  <a:pt x="1336" y="1012"/>
                  <a:pt x="1334" y="1012"/>
                  <a:pt x="1332" y="1011"/>
                </a:cubicBezTo>
                <a:cubicBezTo>
                  <a:pt x="1329" y="1009"/>
                  <a:pt x="1327" y="1006"/>
                  <a:pt x="1326" y="1003"/>
                </a:cubicBezTo>
                <a:cubicBezTo>
                  <a:pt x="1325" y="1000"/>
                  <a:pt x="1326" y="997"/>
                  <a:pt x="1327" y="994"/>
                </a:cubicBezTo>
                <a:cubicBezTo>
                  <a:pt x="1327" y="994"/>
                  <a:pt x="1327" y="994"/>
                  <a:pt x="1327" y="994"/>
                </a:cubicBezTo>
                <a:cubicBezTo>
                  <a:pt x="1327" y="993"/>
                  <a:pt x="1327" y="993"/>
                  <a:pt x="1327" y="993"/>
                </a:cubicBezTo>
                <a:cubicBezTo>
                  <a:pt x="1329" y="989"/>
                  <a:pt x="1334" y="987"/>
                  <a:pt x="1338" y="987"/>
                </a:cubicBezTo>
                <a:cubicBezTo>
                  <a:pt x="1341" y="987"/>
                  <a:pt x="1343" y="988"/>
                  <a:pt x="1345" y="989"/>
                </a:cubicBezTo>
                <a:cubicBezTo>
                  <a:pt x="1348" y="990"/>
                  <a:pt x="1350" y="993"/>
                  <a:pt x="1351" y="996"/>
                </a:cubicBezTo>
                <a:cubicBezTo>
                  <a:pt x="1351" y="1000"/>
                  <a:pt x="1351" y="1003"/>
                  <a:pt x="1349" y="1006"/>
                </a:cubicBezTo>
                <a:cubicBezTo>
                  <a:pt x="1349" y="1006"/>
                  <a:pt x="1349" y="1006"/>
                  <a:pt x="1349" y="1006"/>
                </a:cubicBezTo>
                <a:cubicBezTo>
                  <a:pt x="1347" y="1010"/>
                  <a:pt x="1343" y="1012"/>
                  <a:pt x="1338" y="1012"/>
                </a:cubicBezTo>
                <a:close/>
                <a:moveTo>
                  <a:pt x="1358" y="975"/>
                </a:moveTo>
                <a:cubicBezTo>
                  <a:pt x="1356" y="975"/>
                  <a:pt x="1354" y="974"/>
                  <a:pt x="1352" y="974"/>
                </a:cubicBezTo>
                <a:cubicBezTo>
                  <a:pt x="1349" y="972"/>
                  <a:pt x="1347" y="970"/>
                  <a:pt x="1346" y="966"/>
                </a:cubicBezTo>
                <a:cubicBezTo>
                  <a:pt x="1345" y="963"/>
                  <a:pt x="1345" y="960"/>
                  <a:pt x="1346" y="957"/>
                </a:cubicBezTo>
                <a:cubicBezTo>
                  <a:pt x="1359" y="929"/>
                  <a:pt x="1370" y="900"/>
                  <a:pt x="1378" y="872"/>
                </a:cubicBezTo>
                <a:cubicBezTo>
                  <a:pt x="1390" y="830"/>
                  <a:pt x="1397" y="788"/>
                  <a:pt x="1399" y="745"/>
                </a:cubicBezTo>
                <a:cubicBezTo>
                  <a:pt x="1400" y="735"/>
                  <a:pt x="1400" y="725"/>
                  <a:pt x="1400" y="716"/>
                </a:cubicBezTo>
                <a:cubicBezTo>
                  <a:pt x="1400" y="715"/>
                  <a:pt x="1400" y="715"/>
                  <a:pt x="1400" y="715"/>
                </a:cubicBezTo>
                <a:cubicBezTo>
                  <a:pt x="1400" y="688"/>
                  <a:pt x="1398" y="660"/>
                  <a:pt x="1394" y="633"/>
                </a:cubicBezTo>
                <a:cubicBezTo>
                  <a:pt x="1394" y="629"/>
                  <a:pt x="1395" y="626"/>
                  <a:pt x="1397" y="623"/>
                </a:cubicBezTo>
                <a:cubicBezTo>
                  <a:pt x="1399" y="621"/>
                  <a:pt x="1402" y="619"/>
                  <a:pt x="1405" y="618"/>
                </a:cubicBezTo>
                <a:cubicBezTo>
                  <a:pt x="1412" y="617"/>
                  <a:pt x="1418" y="622"/>
                  <a:pt x="1419" y="629"/>
                </a:cubicBezTo>
                <a:cubicBezTo>
                  <a:pt x="1424" y="658"/>
                  <a:pt x="1426" y="687"/>
                  <a:pt x="1426" y="715"/>
                </a:cubicBezTo>
                <a:cubicBezTo>
                  <a:pt x="1426" y="716"/>
                  <a:pt x="1426" y="716"/>
                  <a:pt x="1426" y="716"/>
                </a:cubicBezTo>
                <a:cubicBezTo>
                  <a:pt x="1426" y="726"/>
                  <a:pt x="1425" y="736"/>
                  <a:pt x="1425" y="746"/>
                </a:cubicBezTo>
                <a:cubicBezTo>
                  <a:pt x="1422" y="791"/>
                  <a:pt x="1415" y="836"/>
                  <a:pt x="1403" y="879"/>
                </a:cubicBezTo>
                <a:cubicBezTo>
                  <a:pt x="1394" y="909"/>
                  <a:pt x="1383" y="939"/>
                  <a:pt x="1369" y="967"/>
                </a:cubicBezTo>
                <a:cubicBezTo>
                  <a:pt x="1369" y="968"/>
                  <a:pt x="1369" y="968"/>
                  <a:pt x="1369" y="968"/>
                </a:cubicBezTo>
                <a:cubicBezTo>
                  <a:pt x="1369" y="968"/>
                  <a:pt x="1369" y="968"/>
                  <a:pt x="1369" y="968"/>
                </a:cubicBezTo>
                <a:cubicBezTo>
                  <a:pt x="1367" y="972"/>
                  <a:pt x="1362" y="975"/>
                  <a:pt x="1358" y="975"/>
                </a:cubicBezTo>
                <a:close/>
                <a:moveTo>
                  <a:pt x="19" y="812"/>
                </a:moveTo>
                <a:cubicBezTo>
                  <a:pt x="19" y="812"/>
                  <a:pt x="19" y="812"/>
                  <a:pt x="19" y="812"/>
                </a:cubicBezTo>
                <a:cubicBezTo>
                  <a:pt x="13" y="812"/>
                  <a:pt x="8" y="808"/>
                  <a:pt x="7" y="801"/>
                </a:cubicBezTo>
                <a:cubicBezTo>
                  <a:pt x="7" y="801"/>
                  <a:pt x="7" y="801"/>
                  <a:pt x="7" y="801"/>
                </a:cubicBezTo>
                <a:cubicBezTo>
                  <a:pt x="6" y="798"/>
                  <a:pt x="7" y="795"/>
                  <a:pt x="9" y="792"/>
                </a:cubicBezTo>
                <a:cubicBezTo>
                  <a:pt x="11" y="789"/>
                  <a:pt x="14" y="788"/>
                  <a:pt x="18" y="787"/>
                </a:cubicBezTo>
                <a:cubicBezTo>
                  <a:pt x="24" y="786"/>
                  <a:pt x="31" y="791"/>
                  <a:pt x="32" y="798"/>
                </a:cubicBezTo>
                <a:cubicBezTo>
                  <a:pt x="33" y="801"/>
                  <a:pt x="32" y="804"/>
                  <a:pt x="30" y="807"/>
                </a:cubicBezTo>
                <a:cubicBezTo>
                  <a:pt x="28" y="810"/>
                  <a:pt x="25" y="812"/>
                  <a:pt x="21" y="812"/>
                </a:cubicBezTo>
                <a:cubicBezTo>
                  <a:pt x="21" y="812"/>
                  <a:pt x="20" y="812"/>
                  <a:pt x="19" y="812"/>
                </a:cubicBezTo>
                <a:close/>
                <a:moveTo>
                  <a:pt x="15" y="770"/>
                </a:moveTo>
                <a:cubicBezTo>
                  <a:pt x="15" y="770"/>
                  <a:pt x="15" y="770"/>
                  <a:pt x="15" y="770"/>
                </a:cubicBezTo>
                <a:cubicBezTo>
                  <a:pt x="8" y="770"/>
                  <a:pt x="2" y="765"/>
                  <a:pt x="2" y="758"/>
                </a:cubicBezTo>
                <a:cubicBezTo>
                  <a:pt x="1" y="744"/>
                  <a:pt x="0" y="729"/>
                  <a:pt x="0" y="715"/>
                </a:cubicBezTo>
                <a:cubicBezTo>
                  <a:pt x="0" y="701"/>
                  <a:pt x="1" y="686"/>
                  <a:pt x="2" y="672"/>
                </a:cubicBezTo>
                <a:cubicBezTo>
                  <a:pt x="6" y="620"/>
                  <a:pt x="16" y="569"/>
                  <a:pt x="33" y="520"/>
                </a:cubicBezTo>
                <a:cubicBezTo>
                  <a:pt x="44" y="487"/>
                  <a:pt x="59" y="455"/>
                  <a:pt x="76" y="425"/>
                </a:cubicBezTo>
                <a:cubicBezTo>
                  <a:pt x="78" y="421"/>
                  <a:pt x="82" y="418"/>
                  <a:pt x="87" y="418"/>
                </a:cubicBezTo>
                <a:cubicBezTo>
                  <a:pt x="89" y="418"/>
                  <a:pt x="91" y="419"/>
                  <a:pt x="93" y="420"/>
                </a:cubicBezTo>
                <a:cubicBezTo>
                  <a:pt x="96" y="421"/>
                  <a:pt x="98" y="424"/>
                  <a:pt x="99" y="427"/>
                </a:cubicBezTo>
                <a:cubicBezTo>
                  <a:pt x="100" y="431"/>
                  <a:pt x="100" y="434"/>
                  <a:pt x="98" y="437"/>
                </a:cubicBezTo>
                <a:cubicBezTo>
                  <a:pt x="82" y="466"/>
                  <a:pt x="68" y="497"/>
                  <a:pt x="57" y="529"/>
                </a:cubicBezTo>
                <a:cubicBezTo>
                  <a:pt x="41" y="576"/>
                  <a:pt x="31" y="624"/>
                  <a:pt x="27" y="674"/>
                </a:cubicBezTo>
                <a:cubicBezTo>
                  <a:pt x="26" y="687"/>
                  <a:pt x="26" y="701"/>
                  <a:pt x="26" y="715"/>
                </a:cubicBezTo>
                <a:cubicBezTo>
                  <a:pt x="26" y="729"/>
                  <a:pt x="26" y="743"/>
                  <a:pt x="27" y="757"/>
                </a:cubicBezTo>
                <a:cubicBezTo>
                  <a:pt x="28" y="760"/>
                  <a:pt x="27" y="763"/>
                  <a:pt x="24" y="766"/>
                </a:cubicBezTo>
                <a:cubicBezTo>
                  <a:pt x="22" y="768"/>
                  <a:pt x="19" y="770"/>
                  <a:pt x="16" y="770"/>
                </a:cubicBezTo>
                <a:cubicBezTo>
                  <a:pt x="15" y="770"/>
                  <a:pt x="15" y="770"/>
                  <a:pt x="15" y="770"/>
                </a:cubicBezTo>
                <a:close/>
                <a:moveTo>
                  <a:pt x="1399" y="602"/>
                </a:moveTo>
                <a:cubicBezTo>
                  <a:pt x="1393" y="602"/>
                  <a:pt x="1388" y="598"/>
                  <a:pt x="1387" y="592"/>
                </a:cubicBezTo>
                <a:cubicBezTo>
                  <a:pt x="1385" y="585"/>
                  <a:pt x="1390" y="578"/>
                  <a:pt x="1397" y="577"/>
                </a:cubicBezTo>
                <a:cubicBezTo>
                  <a:pt x="1403" y="575"/>
                  <a:pt x="1410" y="580"/>
                  <a:pt x="1412" y="587"/>
                </a:cubicBezTo>
                <a:cubicBezTo>
                  <a:pt x="1412" y="590"/>
                  <a:pt x="1412" y="593"/>
                  <a:pt x="1410" y="596"/>
                </a:cubicBezTo>
                <a:cubicBezTo>
                  <a:pt x="1408" y="599"/>
                  <a:pt x="1405" y="601"/>
                  <a:pt x="1402" y="602"/>
                </a:cubicBezTo>
                <a:cubicBezTo>
                  <a:pt x="1401" y="602"/>
                  <a:pt x="1400" y="602"/>
                  <a:pt x="1399" y="602"/>
                </a:cubicBezTo>
                <a:close/>
                <a:moveTo>
                  <a:pt x="1389" y="561"/>
                </a:moveTo>
                <a:cubicBezTo>
                  <a:pt x="1389" y="561"/>
                  <a:pt x="1389" y="561"/>
                  <a:pt x="1389" y="561"/>
                </a:cubicBezTo>
                <a:cubicBezTo>
                  <a:pt x="1383" y="561"/>
                  <a:pt x="1378" y="557"/>
                  <a:pt x="1377" y="552"/>
                </a:cubicBezTo>
                <a:cubicBezTo>
                  <a:pt x="1359" y="491"/>
                  <a:pt x="1330" y="434"/>
                  <a:pt x="1293" y="382"/>
                </a:cubicBezTo>
                <a:cubicBezTo>
                  <a:pt x="1289" y="377"/>
                  <a:pt x="1285" y="372"/>
                  <a:pt x="1281" y="366"/>
                </a:cubicBezTo>
                <a:cubicBezTo>
                  <a:pt x="1278" y="363"/>
                  <a:pt x="1276" y="360"/>
                  <a:pt x="1273" y="356"/>
                </a:cubicBezTo>
                <a:cubicBezTo>
                  <a:pt x="1271" y="354"/>
                  <a:pt x="1269" y="352"/>
                  <a:pt x="1267" y="349"/>
                </a:cubicBezTo>
                <a:cubicBezTo>
                  <a:pt x="1264" y="345"/>
                  <a:pt x="1260" y="341"/>
                  <a:pt x="1256" y="337"/>
                </a:cubicBezTo>
                <a:cubicBezTo>
                  <a:pt x="1256" y="336"/>
                  <a:pt x="1256" y="336"/>
                  <a:pt x="1256" y="336"/>
                </a:cubicBezTo>
                <a:cubicBezTo>
                  <a:pt x="1255" y="335"/>
                  <a:pt x="1254" y="334"/>
                  <a:pt x="1253" y="332"/>
                </a:cubicBezTo>
                <a:cubicBezTo>
                  <a:pt x="1253" y="332"/>
                  <a:pt x="1253" y="332"/>
                  <a:pt x="1253" y="332"/>
                </a:cubicBezTo>
                <a:cubicBezTo>
                  <a:pt x="1241" y="320"/>
                  <a:pt x="1241" y="320"/>
                  <a:pt x="1241" y="320"/>
                </a:cubicBezTo>
                <a:cubicBezTo>
                  <a:pt x="1240" y="319"/>
                  <a:pt x="1239" y="318"/>
                  <a:pt x="1238" y="317"/>
                </a:cubicBezTo>
                <a:cubicBezTo>
                  <a:pt x="1236" y="314"/>
                  <a:pt x="1233" y="312"/>
                  <a:pt x="1230" y="309"/>
                </a:cubicBezTo>
                <a:cubicBezTo>
                  <a:pt x="1230" y="308"/>
                  <a:pt x="1230" y="308"/>
                  <a:pt x="1230" y="308"/>
                </a:cubicBezTo>
                <a:cubicBezTo>
                  <a:pt x="1197" y="276"/>
                  <a:pt x="1197" y="276"/>
                  <a:pt x="1197" y="276"/>
                </a:cubicBezTo>
                <a:cubicBezTo>
                  <a:pt x="1192" y="271"/>
                  <a:pt x="1192" y="263"/>
                  <a:pt x="1197" y="258"/>
                </a:cubicBezTo>
                <a:cubicBezTo>
                  <a:pt x="1202" y="253"/>
                  <a:pt x="1210" y="253"/>
                  <a:pt x="1215" y="258"/>
                </a:cubicBezTo>
                <a:cubicBezTo>
                  <a:pt x="1248" y="291"/>
                  <a:pt x="1248" y="291"/>
                  <a:pt x="1248" y="291"/>
                </a:cubicBezTo>
                <a:cubicBezTo>
                  <a:pt x="1251" y="294"/>
                  <a:pt x="1254" y="297"/>
                  <a:pt x="1257" y="300"/>
                </a:cubicBezTo>
                <a:cubicBezTo>
                  <a:pt x="1258" y="301"/>
                  <a:pt x="1259" y="302"/>
                  <a:pt x="1260" y="303"/>
                </a:cubicBezTo>
                <a:cubicBezTo>
                  <a:pt x="1271" y="315"/>
                  <a:pt x="1271" y="315"/>
                  <a:pt x="1271" y="315"/>
                </a:cubicBezTo>
                <a:cubicBezTo>
                  <a:pt x="1272" y="316"/>
                  <a:pt x="1274" y="318"/>
                  <a:pt x="1275" y="319"/>
                </a:cubicBezTo>
                <a:cubicBezTo>
                  <a:pt x="1275" y="319"/>
                  <a:pt x="1275" y="319"/>
                  <a:pt x="1275" y="319"/>
                </a:cubicBezTo>
                <a:cubicBezTo>
                  <a:pt x="1275" y="319"/>
                  <a:pt x="1275" y="320"/>
                  <a:pt x="1275" y="320"/>
                </a:cubicBezTo>
                <a:cubicBezTo>
                  <a:pt x="1279" y="324"/>
                  <a:pt x="1283" y="329"/>
                  <a:pt x="1287" y="333"/>
                </a:cubicBezTo>
                <a:cubicBezTo>
                  <a:pt x="1289" y="336"/>
                  <a:pt x="1291" y="338"/>
                  <a:pt x="1293" y="340"/>
                </a:cubicBezTo>
                <a:cubicBezTo>
                  <a:pt x="1293" y="341"/>
                  <a:pt x="1293" y="341"/>
                  <a:pt x="1293" y="341"/>
                </a:cubicBezTo>
                <a:cubicBezTo>
                  <a:pt x="1296" y="344"/>
                  <a:pt x="1298" y="347"/>
                  <a:pt x="1301" y="350"/>
                </a:cubicBezTo>
                <a:cubicBezTo>
                  <a:pt x="1305" y="356"/>
                  <a:pt x="1309" y="361"/>
                  <a:pt x="1314" y="367"/>
                </a:cubicBezTo>
                <a:cubicBezTo>
                  <a:pt x="1353" y="422"/>
                  <a:pt x="1382" y="481"/>
                  <a:pt x="1401" y="545"/>
                </a:cubicBezTo>
                <a:cubicBezTo>
                  <a:pt x="1403" y="551"/>
                  <a:pt x="1399" y="558"/>
                  <a:pt x="1392" y="560"/>
                </a:cubicBezTo>
                <a:cubicBezTo>
                  <a:pt x="1391" y="561"/>
                  <a:pt x="1390" y="561"/>
                  <a:pt x="1389" y="561"/>
                </a:cubicBezTo>
                <a:close/>
                <a:moveTo>
                  <a:pt x="109" y="407"/>
                </a:moveTo>
                <a:cubicBezTo>
                  <a:pt x="107" y="407"/>
                  <a:pt x="104" y="407"/>
                  <a:pt x="102" y="405"/>
                </a:cubicBezTo>
                <a:cubicBezTo>
                  <a:pt x="99" y="403"/>
                  <a:pt x="97" y="400"/>
                  <a:pt x="97" y="397"/>
                </a:cubicBezTo>
                <a:cubicBezTo>
                  <a:pt x="96" y="394"/>
                  <a:pt x="97" y="390"/>
                  <a:pt x="98" y="388"/>
                </a:cubicBezTo>
                <a:cubicBezTo>
                  <a:pt x="101" y="384"/>
                  <a:pt x="105" y="382"/>
                  <a:pt x="109" y="382"/>
                </a:cubicBezTo>
                <a:cubicBezTo>
                  <a:pt x="112" y="382"/>
                  <a:pt x="114" y="383"/>
                  <a:pt x="116" y="384"/>
                </a:cubicBezTo>
                <a:cubicBezTo>
                  <a:pt x="119" y="386"/>
                  <a:pt x="121" y="389"/>
                  <a:pt x="122" y="392"/>
                </a:cubicBezTo>
                <a:cubicBezTo>
                  <a:pt x="122" y="395"/>
                  <a:pt x="122" y="399"/>
                  <a:pt x="120" y="402"/>
                </a:cubicBezTo>
                <a:cubicBezTo>
                  <a:pt x="117" y="405"/>
                  <a:pt x="113" y="407"/>
                  <a:pt x="109" y="407"/>
                </a:cubicBezTo>
                <a:close/>
                <a:moveTo>
                  <a:pt x="134" y="373"/>
                </a:moveTo>
                <a:cubicBezTo>
                  <a:pt x="131" y="373"/>
                  <a:pt x="128" y="372"/>
                  <a:pt x="126" y="370"/>
                </a:cubicBezTo>
                <a:cubicBezTo>
                  <a:pt x="123" y="368"/>
                  <a:pt x="122" y="365"/>
                  <a:pt x="121" y="362"/>
                </a:cubicBezTo>
                <a:cubicBezTo>
                  <a:pt x="121" y="358"/>
                  <a:pt x="122" y="355"/>
                  <a:pt x="124" y="352"/>
                </a:cubicBezTo>
                <a:cubicBezTo>
                  <a:pt x="139" y="332"/>
                  <a:pt x="156" y="313"/>
                  <a:pt x="174" y="295"/>
                </a:cubicBezTo>
                <a:cubicBezTo>
                  <a:pt x="288" y="180"/>
                  <a:pt x="288" y="180"/>
                  <a:pt x="288" y="180"/>
                </a:cubicBezTo>
                <a:cubicBezTo>
                  <a:pt x="289" y="180"/>
                  <a:pt x="290" y="179"/>
                  <a:pt x="290" y="178"/>
                </a:cubicBezTo>
                <a:cubicBezTo>
                  <a:pt x="292" y="177"/>
                  <a:pt x="293" y="175"/>
                  <a:pt x="295" y="174"/>
                </a:cubicBezTo>
                <a:cubicBezTo>
                  <a:pt x="295" y="174"/>
                  <a:pt x="295" y="174"/>
                  <a:pt x="295" y="174"/>
                </a:cubicBezTo>
                <a:cubicBezTo>
                  <a:pt x="312" y="157"/>
                  <a:pt x="312" y="157"/>
                  <a:pt x="312" y="157"/>
                </a:cubicBezTo>
                <a:cubicBezTo>
                  <a:pt x="316" y="154"/>
                  <a:pt x="319" y="152"/>
                  <a:pt x="321" y="149"/>
                </a:cubicBezTo>
                <a:cubicBezTo>
                  <a:pt x="323" y="148"/>
                  <a:pt x="324" y="147"/>
                  <a:pt x="325" y="146"/>
                </a:cubicBezTo>
                <a:cubicBezTo>
                  <a:pt x="325" y="146"/>
                  <a:pt x="325" y="146"/>
                  <a:pt x="325" y="146"/>
                </a:cubicBezTo>
                <a:cubicBezTo>
                  <a:pt x="338" y="135"/>
                  <a:pt x="338" y="135"/>
                  <a:pt x="338" y="135"/>
                </a:cubicBezTo>
                <a:cubicBezTo>
                  <a:pt x="352" y="124"/>
                  <a:pt x="352" y="124"/>
                  <a:pt x="352" y="124"/>
                </a:cubicBezTo>
                <a:cubicBezTo>
                  <a:pt x="353" y="123"/>
                  <a:pt x="354" y="122"/>
                  <a:pt x="356" y="121"/>
                </a:cubicBezTo>
                <a:cubicBezTo>
                  <a:pt x="359" y="119"/>
                  <a:pt x="362" y="116"/>
                  <a:pt x="365" y="114"/>
                </a:cubicBezTo>
                <a:cubicBezTo>
                  <a:pt x="368" y="112"/>
                  <a:pt x="368" y="112"/>
                  <a:pt x="368" y="112"/>
                </a:cubicBezTo>
                <a:cubicBezTo>
                  <a:pt x="370" y="111"/>
                  <a:pt x="373" y="110"/>
                  <a:pt x="375" y="110"/>
                </a:cubicBezTo>
                <a:cubicBezTo>
                  <a:pt x="379" y="110"/>
                  <a:pt x="383" y="112"/>
                  <a:pt x="386" y="115"/>
                </a:cubicBezTo>
                <a:cubicBezTo>
                  <a:pt x="388" y="118"/>
                  <a:pt x="388" y="121"/>
                  <a:pt x="388" y="125"/>
                </a:cubicBezTo>
                <a:cubicBezTo>
                  <a:pt x="387" y="128"/>
                  <a:pt x="385" y="131"/>
                  <a:pt x="383" y="133"/>
                </a:cubicBezTo>
                <a:cubicBezTo>
                  <a:pt x="379" y="135"/>
                  <a:pt x="379" y="135"/>
                  <a:pt x="379" y="135"/>
                </a:cubicBezTo>
                <a:cubicBezTo>
                  <a:pt x="377" y="137"/>
                  <a:pt x="375" y="139"/>
                  <a:pt x="372" y="141"/>
                </a:cubicBezTo>
                <a:cubicBezTo>
                  <a:pt x="371" y="142"/>
                  <a:pt x="369" y="143"/>
                  <a:pt x="367" y="145"/>
                </a:cubicBezTo>
                <a:cubicBezTo>
                  <a:pt x="367" y="145"/>
                  <a:pt x="367" y="145"/>
                  <a:pt x="367" y="145"/>
                </a:cubicBezTo>
                <a:cubicBezTo>
                  <a:pt x="354" y="155"/>
                  <a:pt x="354" y="155"/>
                  <a:pt x="354" y="155"/>
                </a:cubicBezTo>
                <a:cubicBezTo>
                  <a:pt x="342" y="165"/>
                  <a:pt x="342" y="165"/>
                  <a:pt x="342" y="165"/>
                </a:cubicBezTo>
                <a:cubicBezTo>
                  <a:pt x="341" y="166"/>
                  <a:pt x="339" y="168"/>
                  <a:pt x="337" y="169"/>
                </a:cubicBezTo>
                <a:cubicBezTo>
                  <a:pt x="335" y="171"/>
                  <a:pt x="332" y="173"/>
                  <a:pt x="330" y="175"/>
                </a:cubicBezTo>
                <a:cubicBezTo>
                  <a:pt x="330" y="175"/>
                  <a:pt x="330" y="175"/>
                  <a:pt x="330" y="175"/>
                </a:cubicBezTo>
                <a:cubicBezTo>
                  <a:pt x="312" y="193"/>
                  <a:pt x="312" y="193"/>
                  <a:pt x="312" y="193"/>
                </a:cubicBezTo>
                <a:cubicBezTo>
                  <a:pt x="311" y="193"/>
                  <a:pt x="310" y="195"/>
                  <a:pt x="309" y="196"/>
                </a:cubicBezTo>
                <a:cubicBezTo>
                  <a:pt x="308" y="197"/>
                  <a:pt x="307" y="198"/>
                  <a:pt x="306" y="198"/>
                </a:cubicBezTo>
                <a:cubicBezTo>
                  <a:pt x="306" y="198"/>
                  <a:pt x="306" y="198"/>
                  <a:pt x="306" y="198"/>
                </a:cubicBezTo>
                <a:cubicBezTo>
                  <a:pt x="192" y="313"/>
                  <a:pt x="192" y="313"/>
                  <a:pt x="192" y="313"/>
                </a:cubicBezTo>
                <a:cubicBezTo>
                  <a:pt x="175" y="330"/>
                  <a:pt x="159" y="348"/>
                  <a:pt x="144" y="368"/>
                </a:cubicBezTo>
                <a:cubicBezTo>
                  <a:pt x="141" y="371"/>
                  <a:pt x="138" y="373"/>
                  <a:pt x="134" y="373"/>
                </a:cubicBezTo>
                <a:close/>
                <a:moveTo>
                  <a:pt x="1176" y="250"/>
                </a:moveTo>
                <a:cubicBezTo>
                  <a:pt x="1173" y="250"/>
                  <a:pt x="1170" y="248"/>
                  <a:pt x="1167" y="246"/>
                </a:cubicBezTo>
                <a:cubicBezTo>
                  <a:pt x="1162" y="241"/>
                  <a:pt x="1162" y="233"/>
                  <a:pt x="1167" y="228"/>
                </a:cubicBezTo>
                <a:cubicBezTo>
                  <a:pt x="1172" y="223"/>
                  <a:pt x="1181" y="223"/>
                  <a:pt x="1185" y="228"/>
                </a:cubicBezTo>
                <a:cubicBezTo>
                  <a:pt x="1188" y="230"/>
                  <a:pt x="1189" y="234"/>
                  <a:pt x="1189" y="237"/>
                </a:cubicBezTo>
                <a:cubicBezTo>
                  <a:pt x="1189" y="240"/>
                  <a:pt x="1188" y="244"/>
                  <a:pt x="1185" y="246"/>
                </a:cubicBezTo>
                <a:cubicBezTo>
                  <a:pt x="1183" y="248"/>
                  <a:pt x="1180" y="250"/>
                  <a:pt x="1176" y="250"/>
                </a:cubicBezTo>
                <a:close/>
                <a:moveTo>
                  <a:pt x="1146" y="220"/>
                </a:moveTo>
                <a:cubicBezTo>
                  <a:pt x="1146" y="220"/>
                  <a:pt x="1146" y="220"/>
                  <a:pt x="1146" y="220"/>
                </a:cubicBezTo>
                <a:cubicBezTo>
                  <a:pt x="1143" y="220"/>
                  <a:pt x="1140" y="218"/>
                  <a:pt x="1137" y="216"/>
                </a:cubicBezTo>
                <a:cubicBezTo>
                  <a:pt x="1116" y="194"/>
                  <a:pt x="1116" y="194"/>
                  <a:pt x="1116" y="194"/>
                </a:cubicBezTo>
                <a:cubicBezTo>
                  <a:pt x="1104" y="183"/>
                  <a:pt x="1104" y="183"/>
                  <a:pt x="1104" y="183"/>
                </a:cubicBezTo>
                <a:cubicBezTo>
                  <a:pt x="1073" y="153"/>
                  <a:pt x="1038" y="127"/>
                  <a:pt x="1002" y="106"/>
                </a:cubicBezTo>
                <a:cubicBezTo>
                  <a:pt x="1002" y="106"/>
                  <a:pt x="1002" y="106"/>
                  <a:pt x="1002" y="106"/>
                </a:cubicBezTo>
                <a:cubicBezTo>
                  <a:pt x="981" y="93"/>
                  <a:pt x="958" y="82"/>
                  <a:pt x="936" y="72"/>
                </a:cubicBezTo>
                <a:cubicBezTo>
                  <a:pt x="935" y="72"/>
                  <a:pt x="935" y="72"/>
                  <a:pt x="935" y="72"/>
                </a:cubicBezTo>
                <a:cubicBezTo>
                  <a:pt x="919" y="65"/>
                  <a:pt x="902" y="59"/>
                  <a:pt x="884" y="53"/>
                </a:cubicBezTo>
                <a:cubicBezTo>
                  <a:pt x="884" y="53"/>
                  <a:pt x="884" y="53"/>
                  <a:pt x="884" y="53"/>
                </a:cubicBezTo>
                <a:cubicBezTo>
                  <a:pt x="877" y="51"/>
                  <a:pt x="870" y="49"/>
                  <a:pt x="863" y="47"/>
                </a:cubicBezTo>
                <a:cubicBezTo>
                  <a:pt x="861" y="47"/>
                  <a:pt x="859" y="46"/>
                  <a:pt x="857" y="46"/>
                </a:cubicBezTo>
                <a:cubicBezTo>
                  <a:pt x="850" y="44"/>
                  <a:pt x="846" y="37"/>
                  <a:pt x="848" y="30"/>
                </a:cubicBezTo>
                <a:cubicBezTo>
                  <a:pt x="849" y="24"/>
                  <a:pt x="854" y="21"/>
                  <a:pt x="860" y="21"/>
                </a:cubicBezTo>
                <a:cubicBezTo>
                  <a:pt x="861" y="21"/>
                  <a:pt x="862" y="21"/>
                  <a:pt x="863" y="21"/>
                </a:cubicBezTo>
                <a:cubicBezTo>
                  <a:pt x="865" y="22"/>
                  <a:pt x="867" y="22"/>
                  <a:pt x="869" y="23"/>
                </a:cubicBezTo>
                <a:cubicBezTo>
                  <a:pt x="877" y="25"/>
                  <a:pt x="884" y="27"/>
                  <a:pt x="892" y="29"/>
                </a:cubicBezTo>
                <a:cubicBezTo>
                  <a:pt x="892" y="29"/>
                  <a:pt x="892" y="29"/>
                  <a:pt x="892" y="29"/>
                </a:cubicBezTo>
                <a:cubicBezTo>
                  <a:pt x="910" y="35"/>
                  <a:pt x="928" y="41"/>
                  <a:pt x="945" y="49"/>
                </a:cubicBezTo>
                <a:cubicBezTo>
                  <a:pt x="945" y="49"/>
                  <a:pt x="945" y="49"/>
                  <a:pt x="945" y="49"/>
                </a:cubicBezTo>
                <a:cubicBezTo>
                  <a:pt x="945" y="49"/>
                  <a:pt x="946" y="49"/>
                  <a:pt x="946" y="49"/>
                </a:cubicBezTo>
                <a:cubicBezTo>
                  <a:pt x="969" y="59"/>
                  <a:pt x="992" y="71"/>
                  <a:pt x="1014" y="84"/>
                </a:cubicBezTo>
                <a:cubicBezTo>
                  <a:pt x="1015" y="84"/>
                  <a:pt x="1015" y="84"/>
                  <a:pt x="1015" y="84"/>
                </a:cubicBezTo>
                <a:cubicBezTo>
                  <a:pt x="1053" y="106"/>
                  <a:pt x="1089" y="134"/>
                  <a:pt x="1121" y="165"/>
                </a:cubicBezTo>
                <a:cubicBezTo>
                  <a:pt x="1133" y="176"/>
                  <a:pt x="1133" y="176"/>
                  <a:pt x="1133" y="176"/>
                </a:cubicBezTo>
                <a:cubicBezTo>
                  <a:pt x="1155" y="198"/>
                  <a:pt x="1155" y="198"/>
                  <a:pt x="1155" y="198"/>
                </a:cubicBezTo>
                <a:cubicBezTo>
                  <a:pt x="1158" y="200"/>
                  <a:pt x="1159" y="204"/>
                  <a:pt x="1159" y="207"/>
                </a:cubicBezTo>
                <a:cubicBezTo>
                  <a:pt x="1159" y="210"/>
                  <a:pt x="1158" y="214"/>
                  <a:pt x="1155" y="216"/>
                </a:cubicBezTo>
                <a:cubicBezTo>
                  <a:pt x="1153" y="218"/>
                  <a:pt x="1150" y="220"/>
                  <a:pt x="1146" y="220"/>
                </a:cubicBezTo>
                <a:close/>
                <a:moveTo>
                  <a:pt x="411" y="112"/>
                </a:moveTo>
                <a:cubicBezTo>
                  <a:pt x="406" y="112"/>
                  <a:pt x="402" y="110"/>
                  <a:pt x="400" y="106"/>
                </a:cubicBezTo>
                <a:cubicBezTo>
                  <a:pt x="398" y="103"/>
                  <a:pt x="397" y="99"/>
                  <a:pt x="398" y="96"/>
                </a:cubicBezTo>
                <a:cubicBezTo>
                  <a:pt x="399" y="93"/>
                  <a:pt x="401" y="90"/>
                  <a:pt x="404" y="88"/>
                </a:cubicBezTo>
                <a:cubicBezTo>
                  <a:pt x="404" y="88"/>
                  <a:pt x="404" y="88"/>
                  <a:pt x="404" y="88"/>
                </a:cubicBezTo>
                <a:cubicBezTo>
                  <a:pt x="406" y="87"/>
                  <a:pt x="408" y="86"/>
                  <a:pt x="411" y="86"/>
                </a:cubicBezTo>
                <a:cubicBezTo>
                  <a:pt x="415" y="86"/>
                  <a:pt x="419" y="89"/>
                  <a:pt x="422" y="92"/>
                </a:cubicBezTo>
                <a:cubicBezTo>
                  <a:pt x="425" y="98"/>
                  <a:pt x="423" y="106"/>
                  <a:pt x="417" y="110"/>
                </a:cubicBezTo>
                <a:cubicBezTo>
                  <a:pt x="415" y="111"/>
                  <a:pt x="413" y="112"/>
                  <a:pt x="411" y="112"/>
                </a:cubicBezTo>
                <a:close/>
                <a:moveTo>
                  <a:pt x="448" y="91"/>
                </a:moveTo>
                <a:cubicBezTo>
                  <a:pt x="443" y="91"/>
                  <a:pt x="438" y="88"/>
                  <a:pt x="436" y="84"/>
                </a:cubicBezTo>
                <a:cubicBezTo>
                  <a:pt x="435" y="81"/>
                  <a:pt x="434" y="78"/>
                  <a:pt x="436" y="74"/>
                </a:cubicBezTo>
                <a:cubicBezTo>
                  <a:pt x="437" y="71"/>
                  <a:pt x="439" y="68"/>
                  <a:pt x="442" y="67"/>
                </a:cubicBezTo>
                <a:cubicBezTo>
                  <a:pt x="467" y="54"/>
                  <a:pt x="494" y="43"/>
                  <a:pt x="522" y="33"/>
                </a:cubicBezTo>
                <a:cubicBezTo>
                  <a:pt x="556" y="22"/>
                  <a:pt x="591" y="13"/>
                  <a:pt x="627" y="8"/>
                </a:cubicBezTo>
                <a:cubicBezTo>
                  <a:pt x="670" y="2"/>
                  <a:pt x="716" y="0"/>
                  <a:pt x="760" y="4"/>
                </a:cubicBezTo>
                <a:cubicBezTo>
                  <a:pt x="760" y="4"/>
                  <a:pt x="760" y="4"/>
                  <a:pt x="760" y="4"/>
                </a:cubicBezTo>
                <a:cubicBezTo>
                  <a:pt x="769" y="4"/>
                  <a:pt x="769" y="4"/>
                  <a:pt x="769" y="4"/>
                </a:cubicBezTo>
                <a:cubicBezTo>
                  <a:pt x="771" y="4"/>
                  <a:pt x="773" y="5"/>
                  <a:pt x="774" y="5"/>
                </a:cubicBezTo>
                <a:cubicBezTo>
                  <a:pt x="775" y="5"/>
                  <a:pt x="776" y="5"/>
                  <a:pt x="777" y="5"/>
                </a:cubicBezTo>
                <a:cubicBezTo>
                  <a:pt x="778" y="5"/>
                  <a:pt x="778" y="5"/>
                  <a:pt x="778" y="5"/>
                </a:cubicBezTo>
                <a:cubicBezTo>
                  <a:pt x="785" y="6"/>
                  <a:pt x="790" y="12"/>
                  <a:pt x="789" y="19"/>
                </a:cubicBezTo>
                <a:cubicBezTo>
                  <a:pt x="789" y="26"/>
                  <a:pt x="782" y="31"/>
                  <a:pt x="775" y="31"/>
                </a:cubicBezTo>
                <a:cubicBezTo>
                  <a:pt x="774" y="30"/>
                  <a:pt x="774" y="30"/>
                  <a:pt x="774" y="30"/>
                </a:cubicBezTo>
                <a:cubicBezTo>
                  <a:pt x="774" y="30"/>
                  <a:pt x="774" y="30"/>
                  <a:pt x="774" y="30"/>
                </a:cubicBezTo>
                <a:cubicBezTo>
                  <a:pt x="773" y="30"/>
                  <a:pt x="772" y="30"/>
                  <a:pt x="771" y="30"/>
                </a:cubicBezTo>
                <a:cubicBezTo>
                  <a:pt x="769" y="30"/>
                  <a:pt x="768" y="30"/>
                  <a:pt x="767" y="30"/>
                </a:cubicBezTo>
                <a:cubicBezTo>
                  <a:pt x="759" y="29"/>
                  <a:pt x="759" y="29"/>
                  <a:pt x="759" y="29"/>
                </a:cubicBezTo>
                <a:cubicBezTo>
                  <a:pt x="715" y="26"/>
                  <a:pt x="672" y="27"/>
                  <a:pt x="630" y="33"/>
                </a:cubicBezTo>
                <a:cubicBezTo>
                  <a:pt x="596" y="38"/>
                  <a:pt x="562" y="46"/>
                  <a:pt x="530" y="57"/>
                </a:cubicBezTo>
                <a:cubicBezTo>
                  <a:pt x="503" y="66"/>
                  <a:pt x="478" y="77"/>
                  <a:pt x="453" y="90"/>
                </a:cubicBezTo>
                <a:cubicBezTo>
                  <a:pt x="452" y="91"/>
                  <a:pt x="450" y="91"/>
                  <a:pt x="448" y="91"/>
                </a:cubicBezTo>
                <a:close/>
                <a:moveTo>
                  <a:pt x="819" y="37"/>
                </a:moveTo>
                <a:cubicBezTo>
                  <a:pt x="819" y="37"/>
                  <a:pt x="819" y="37"/>
                  <a:pt x="819" y="37"/>
                </a:cubicBezTo>
                <a:cubicBezTo>
                  <a:pt x="819" y="37"/>
                  <a:pt x="819" y="37"/>
                  <a:pt x="819" y="37"/>
                </a:cubicBezTo>
                <a:cubicBezTo>
                  <a:pt x="818" y="37"/>
                  <a:pt x="817" y="37"/>
                  <a:pt x="817" y="37"/>
                </a:cubicBezTo>
                <a:cubicBezTo>
                  <a:pt x="813" y="36"/>
                  <a:pt x="810" y="34"/>
                  <a:pt x="808" y="31"/>
                </a:cubicBezTo>
                <a:cubicBezTo>
                  <a:pt x="806" y="29"/>
                  <a:pt x="806" y="25"/>
                  <a:pt x="806" y="22"/>
                </a:cubicBezTo>
                <a:cubicBezTo>
                  <a:pt x="807" y="15"/>
                  <a:pt x="814" y="10"/>
                  <a:pt x="821" y="11"/>
                </a:cubicBezTo>
                <a:cubicBezTo>
                  <a:pt x="828" y="13"/>
                  <a:pt x="832" y="19"/>
                  <a:pt x="831" y="26"/>
                </a:cubicBezTo>
                <a:cubicBezTo>
                  <a:pt x="830" y="32"/>
                  <a:pt x="825" y="37"/>
                  <a:pt x="819" y="37"/>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82" name="Freeform 42">
            <a:extLst>
              <a:ext uri="{FF2B5EF4-FFF2-40B4-BE49-F238E27FC236}">
                <a16:creationId xmlns:a16="http://schemas.microsoft.com/office/drawing/2014/main" id="{32D10E20-837B-4E00-A39E-F387032B59EC}"/>
              </a:ext>
            </a:extLst>
          </p:cNvPr>
          <p:cNvSpPr>
            <a:spLocks noEditPoints="1"/>
          </p:cNvSpPr>
          <p:nvPr/>
        </p:nvSpPr>
        <p:spPr bwMode="auto">
          <a:xfrm>
            <a:off x="4368898" y="4552950"/>
            <a:ext cx="4606608" cy="4610100"/>
          </a:xfrm>
          <a:custGeom>
            <a:avLst/>
            <a:gdLst>
              <a:gd name="T0" fmla="*/ 661 w 1318"/>
              <a:gd name="T1" fmla="*/ 1292 h 1318"/>
              <a:gd name="T2" fmla="*/ 474 w 1318"/>
              <a:gd name="T3" fmla="*/ 1285 h 1318"/>
              <a:gd name="T4" fmla="*/ 324 w 1318"/>
              <a:gd name="T5" fmla="*/ 1201 h 1318"/>
              <a:gd name="T6" fmla="*/ 340 w 1318"/>
              <a:gd name="T7" fmla="*/ 1181 h 1318"/>
              <a:gd name="T8" fmla="*/ 483 w 1318"/>
              <a:gd name="T9" fmla="*/ 1261 h 1318"/>
              <a:gd name="T10" fmla="*/ 691 w 1318"/>
              <a:gd name="T11" fmla="*/ 1304 h 1318"/>
              <a:gd name="T12" fmla="*/ 848 w 1318"/>
              <a:gd name="T13" fmla="*/ 1256 h 1318"/>
              <a:gd name="T14" fmla="*/ 874 w 1318"/>
              <a:gd name="T15" fmla="*/ 1245 h 1318"/>
              <a:gd name="T16" fmla="*/ 983 w 1318"/>
              <a:gd name="T17" fmla="*/ 1177 h 1318"/>
              <a:gd name="T18" fmla="*/ 937 w 1318"/>
              <a:gd name="T19" fmla="*/ 1241 h 1318"/>
              <a:gd name="T20" fmla="*/ 873 w 1318"/>
              <a:gd name="T21" fmla="*/ 1274 h 1318"/>
              <a:gd name="T22" fmla="*/ 848 w 1318"/>
              <a:gd name="T23" fmla="*/ 1283 h 1318"/>
              <a:gd name="T24" fmla="*/ 299 w 1318"/>
              <a:gd name="T25" fmla="*/ 1175 h 1318"/>
              <a:gd name="T26" fmla="*/ 312 w 1318"/>
              <a:gd name="T27" fmla="*/ 1162 h 1318"/>
              <a:gd name="T28" fmla="*/ 1014 w 1318"/>
              <a:gd name="T29" fmla="*/ 1150 h 1318"/>
              <a:gd name="T30" fmla="*/ 260 w 1318"/>
              <a:gd name="T31" fmla="*/ 1142 h 1318"/>
              <a:gd name="T32" fmla="*/ 132 w 1318"/>
              <a:gd name="T33" fmla="*/ 1012 h 1318"/>
              <a:gd name="T34" fmla="*/ 93 w 1318"/>
              <a:gd name="T35" fmla="*/ 961 h 1318"/>
              <a:gd name="T36" fmla="*/ 107 w 1318"/>
              <a:gd name="T37" fmla="*/ 937 h 1318"/>
              <a:gd name="T38" fmla="*/ 151 w 1318"/>
              <a:gd name="T39" fmla="*/ 995 h 1318"/>
              <a:gd name="T40" fmla="*/ 278 w 1318"/>
              <a:gd name="T41" fmla="*/ 1124 h 1318"/>
              <a:gd name="T42" fmla="*/ 1044 w 1318"/>
              <a:gd name="T43" fmla="*/ 1120 h 1318"/>
              <a:gd name="T44" fmla="*/ 1170 w 1318"/>
              <a:gd name="T45" fmla="*/ 1024 h 1318"/>
              <a:gd name="T46" fmla="*/ 1262 w 1318"/>
              <a:gd name="T47" fmla="*/ 897 h 1318"/>
              <a:gd name="T48" fmla="*/ 39 w 1318"/>
              <a:gd name="T49" fmla="*/ 860 h 1318"/>
              <a:gd name="T50" fmla="*/ 56 w 1318"/>
              <a:gd name="T51" fmla="*/ 867 h 1318"/>
              <a:gd name="T52" fmla="*/ 1256 w 1318"/>
              <a:gd name="T53" fmla="*/ 848 h 1318"/>
              <a:gd name="T54" fmla="*/ 1268 w 1318"/>
              <a:gd name="T55" fmla="*/ 866 h 1318"/>
              <a:gd name="T56" fmla="*/ 23 w 1318"/>
              <a:gd name="T57" fmla="*/ 503 h 1318"/>
              <a:gd name="T58" fmla="*/ 26 w 1318"/>
              <a:gd name="T59" fmla="*/ 659 h 1318"/>
              <a:gd name="T60" fmla="*/ 37 w 1318"/>
              <a:gd name="T61" fmla="*/ 828 h 1318"/>
              <a:gd name="T62" fmla="*/ 1292 w 1318"/>
              <a:gd name="T63" fmla="*/ 659 h 1318"/>
              <a:gd name="T64" fmla="*/ 1282 w 1318"/>
              <a:gd name="T65" fmla="*/ 491 h 1318"/>
              <a:gd name="T66" fmla="*/ 1317 w 1318"/>
              <a:gd name="T67" fmla="*/ 687 h 1318"/>
              <a:gd name="T68" fmla="*/ 45 w 1318"/>
              <a:gd name="T69" fmla="*/ 477 h 1318"/>
              <a:gd name="T70" fmla="*/ 54 w 1318"/>
              <a:gd name="T71" fmla="*/ 454 h 1318"/>
              <a:gd name="T72" fmla="*/ 1256 w 1318"/>
              <a:gd name="T73" fmla="*/ 468 h 1318"/>
              <a:gd name="T74" fmla="*/ 1279 w 1318"/>
              <a:gd name="T75" fmla="*/ 469 h 1318"/>
              <a:gd name="T76" fmla="*/ 137 w 1318"/>
              <a:gd name="T77" fmla="*/ 299 h 1318"/>
              <a:gd name="T78" fmla="*/ 176 w 1318"/>
              <a:gd name="T79" fmla="*/ 295 h 1318"/>
              <a:gd name="T80" fmla="*/ 1195 w 1318"/>
              <a:gd name="T81" fmla="*/ 358 h 1318"/>
              <a:gd name="T82" fmla="*/ 1146 w 1318"/>
              <a:gd name="T83" fmla="*/ 299 h 1318"/>
              <a:gd name="T84" fmla="*/ 1037 w 1318"/>
              <a:gd name="T85" fmla="*/ 185 h 1318"/>
              <a:gd name="T86" fmla="*/ 1167 w 1318"/>
              <a:gd name="T87" fmla="*/ 284 h 1318"/>
              <a:gd name="T88" fmla="*/ 1216 w 1318"/>
              <a:gd name="T89" fmla="*/ 343 h 1318"/>
              <a:gd name="T90" fmla="*/ 297 w 1318"/>
              <a:gd name="T91" fmla="*/ 170 h 1318"/>
              <a:gd name="T92" fmla="*/ 297 w 1318"/>
              <a:gd name="T93" fmla="*/ 170 h 1318"/>
              <a:gd name="T94" fmla="*/ 1029 w 1318"/>
              <a:gd name="T95" fmla="*/ 164 h 1318"/>
              <a:gd name="T96" fmla="*/ 331 w 1318"/>
              <a:gd name="T97" fmla="*/ 111 h 1318"/>
              <a:gd name="T98" fmla="*/ 580 w 1318"/>
              <a:gd name="T99" fmla="*/ 5 h 1318"/>
              <a:gd name="T100" fmla="*/ 457 w 1318"/>
              <a:gd name="T101" fmla="*/ 66 h 1318"/>
              <a:gd name="T102" fmla="*/ 336 w 1318"/>
              <a:gd name="T103" fmla="*/ 139 h 1318"/>
              <a:gd name="T104" fmla="*/ 836 w 1318"/>
              <a:gd name="T105" fmla="*/ 57 h 1318"/>
              <a:gd name="T106" fmla="*/ 776 w 1318"/>
              <a:gd name="T107" fmla="*/ 39 h 1318"/>
              <a:gd name="T108" fmla="*/ 730 w 1318"/>
              <a:gd name="T109" fmla="*/ 30 h 1318"/>
              <a:gd name="T110" fmla="*/ 691 w 1318"/>
              <a:gd name="T111" fmla="*/ 22 h 1318"/>
              <a:gd name="T112" fmla="*/ 733 w 1318"/>
              <a:gd name="T113" fmla="*/ 5 h 1318"/>
              <a:gd name="T114" fmla="*/ 781 w 1318"/>
              <a:gd name="T115" fmla="*/ 14 h 1318"/>
              <a:gd name="T116" fmla="*/ 933 w 1318"/>
              <a:gd name="T117" fmla="*/ 74 h 1318"/>
              <a:gd name="T118" fmla="*/ 988 w 1318"/>
              <a:gd name="T119" fmla="*/ 140 h 1318"/>
              <a:gd name="T120" fmla="*/ 658 w 1318"/>
              <a:gd name="T121" fmla="*/ 25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8" h="1318">
                <a:moveTo>
                  <a:pt x="662" y="1318"/>
                </a:moveTo>
                <a:cubicBezTo>
                  <a:pt x="661" y="1318"/>
                  <a:pt x="661" y="1318"/>
                  <a:pt x="661" y="1318"/>
                </a:cubicBezTo>
                <a:cubicBezTo>
                  <a:pt x="654" y="1318"/>
                  <a:pt x="649" y="1312"/>
                  <a:pt x="649" y="1305"/>
                </a:cubicBezTo>
                <a:cubicBezTo>
                  <a:pt x="649" y="1301"/>
                  <a:pt x="650" y="1298"/>
                  <a:pt x="652" y="1296"/>
                </a:cubicBezTo>
                <a:cubicBezTo>
                  <a:pt x="655" y="1293"/>
                  <a:pt x="658" y="1292"/>
                  <a:pt x="661" y="1292"/>
                </a:cubicBezTo>
                <a:cubicBezTo>
                  <a:pt x="661" y="1292"/>
                  <a:pt x="661" y="1292"/>
                  <a:pt x="661" y="1292"/>
                </a:cubicBezTo>
                <a:cubicBezTo>
                  <a:pt x="668" y="1292"/>
                  <a:pt x="674" y="1298"/>
                  <a:pt x="674" y="1305"/>
                </a:cubicBezTo>
                <a:cubicBezTo>
                  <a:pt x="674" y="1308"/>
                  <a:pt x="673" y="1311"/>
                  <a:pt x="670" y="1314"/>
                </a:cubicBezTo>
                <a:cubicBezTo>
                  <a:pt x="668" y="1316"/>
                  <a:pt x="665" y="1318"/>
                  <a:pt x="662" y="1318"/>
                </a:cubicBezTo>
                <a:close/>
                <a:moveTo>
                  <a:pt x="619" y="1316"/>
                </a:moveTo>
                <a:cubicBezTo>
                  <a:pt x="619" y="1316"/>
                  <a:pt x="618" y="1316"/>
                  <a:pt x="618" y="1316"/>
                </a:cubicBezTo>
                <a:cubicBezTo>
                  <a:pt x="568" y="1312"/>
                  <a:pt x="520" y="1302"/>
                  <a:pt x="474" y="1285"/>
                </a:cubicBezTo>
                <a:cubicBezTo>
                  <a:pt x="472" y="1284"/>
                  <a:pt x="471" y="1284"/>
                  <a:pt x="469" y="1283"/>
                </a:cubicBezTo>
                <a:cubicBezTo>
                  <a:pt x="430" y="1268"/>
                  <a:pt x="394" y="1250"/>
                  <a:pt x="361" y="1228"/>
                </a:cubicBezTo>
                <a:cubicBezTo>
                  <a:pt x="348" y="1219"/>
                  <a:pt x="348" y="1219"/>
                  <a:pt x="348" y="1219"/>
                </a:cubicBezTo>
                <a:cubicBezTo>
                  <a:pt x="347" y="1219"/>
                  <a:pt x="347" y="1218"/>
                  <a:pt x="346" y="1217"/>
                </a:cubicBezTo>
                <a:cubicBezTo>
                  <a:pt x="343" y="1215"/>
                  <a:pt x="339" y="1213"/>
                  <a:pt x="336" y="1210"/>
                </a:cubicBezTo>
                <a:cubicBezTo>
                  <a:pt x="324" y="1201"/>
                  <a:pt x="324" y="1201"/>
                  <a:pt x="324" y="1201"/>
                </a:cubicBezTo>
                <a:cubicBezTo>
                  <a:pt x="324" y="1201"/>
                  <a:pt x="324" y="1201"/>
                  <a:pt x="324" y="1201"/>
                </a:cubicBezTo>
                <a:cubicBezTo>
                  <a:pt x="323" y="1200"/>
                  <a:pt x="323" y="1200"/>
                  <a:pt x="323" y="1200"/>
                </a:cubicBezTo>
                <a:cubicBezTo>
                  <a:pt x="318" y="1196"/>
                  <a:pt x="317" y="1188"/>
                  <a:pt x="321" y="1183"/>
                </a:cubicBezTo>
                <a:cubicBezTo>
                  <a:pt x="324" y="1179"/>
                  <a:pt x="327" y="1178"/>
                  <a:pt x="331" y="1178"/>
                </a:cubicBezTo>
                <a:cubicBezTo>
                  <a:pt x="334" y="1178"/>
                  <a:pt x="337" y="1179"/>
                  <a:pt x="339" y="1180"/>
                </a:cubicBezTo>
                <a:cubicBezTo>
                  <a:pt x="339" y="1180"/>
                  <a:pt x="339" y="1181"/>
                  <a:pt x="340" y="1181"/>
                </a:cubicBezTo>
                <a:cubicBezTo>
                  <a:pt x="352" y="1190"/>
                  <a:pt x="352" y="1190"/>
                  <a:pt x="352" y="1190"/>
                </a:cubicBezTo>
                <a:cubicBezTo>
                  <a:pt x="354" y="1192"/>
                  <a:pt x="357" y="1194"/>
                  <a:pt x="360" y="1196"/>
                </a:cubicBezTo>
                <a:cubicBezTo>
                  <a:pt x="361" y="1197"/>
                  <a:pt x="362" y="1198"/>
                  <a:pt x="363" y="1198"/>
                </a:cubicBezTo>
                <a:cubicBezTo>
                  <a:pt x="375" y="1207"/>
                  <a:pt x="375" y="1207"/>
                  <a:pt x="375" y="1207"/>
                </a:cubicBezTo>
                <a:cubicBezTo>
                  <a:pt x="406" y="1228"/>
                  <a:pt x="441" y="1245"/>
                  <a:pt x="478" y="1259"/>
                </a:cubicBezTo>
                <a:cubicBezTo>
                  <a:pt x="480" y="1260"/>
                  <a:pt x="481" y="1260"/>
                  <a:pt x="483" y="1261"/>
                </a:cubicBezTo>
                <a:cubicBezTo>
                  <a:pt x="526" y="1277"/>
                  <a:pt x="572" y="1287"/>
                  <a:pt x="620" y="1291"/>
                </a:cubicBezTo>
                <a:cubicBezTo>
                  <a:pt x="623" y="1291"/>
                  <a:pt x="626" y="1292"/>
                  <a:pt x="629" y="1295"/>
                </a:cubicBezTo>
                <a:cubicBezTo>
                  <a:pt x="631" y="1298"/>
                  <a:pt x="632" y="1301"/>
                  <a:pt x="632" y="1304"/>
                </a:cubicBezTo>
                <a:cubicBezTo>
                  <a:pt x="631" y="1311"/>
                  <a:pt x="626" y="1316"/>
                  <a:pt x="619" y="1316"/>
                </a:cubicBezTo>
                <a:close/>
                <a:moveTo>
                  <a:pt x="704" y="1316"/>
                </a:moveTo>
                <a:cubicBezTo>
                  <a:pt x="697" y="1316"/>
                  <a:pt x="692" y="1311"/>
                  <a:pt x="691" y="1304"/>
                </a:cubicBezTo>
                <a:cubicBezTo>
                  <a:pt x="691" y="1297"/>
                  <a:pt x="696" y="1291"/>
                  <a:pt x="703" y="1290"/>
                </a:cubicBezTo>
                <a:cubicBezTo>
                  <a:pt x="704" y="1290"/>
                  <a:pt x="705" y="1290"/>
                  <a:pt x="707" y="1290"/>
                </a:cubicBezTo>
                <a:cubicBezTo>
                  <a:pt x="745" y="1286"/>
                  <a:pt x="783" y="1278"/>
                  <a:pt x="820" y="1266"/>
                </a:cubicBezTo>
                <a:cubicBezTo>
                  <a:pt x="821" y="1266"/>
                  <a:pt x="821" y="1266"/>
                  <a:pt x="821" y="1266"/>
                </a:cubicBezTo>
                <a:cubicBezTo>
                  <a:pt x="827" y="1264"/>
                  <a:pt x="833" y="1262"/>
                  <a:pt x="839" y="1260"/>
                </a:cubicBezTo>
                <a:cubicBezTo>
                  <a:pt x="842" y="1259"/>
                  <a:pt x="845" y="1257"/>
                  <a:pt x="848" y="1256"/>
                </a:cubicBezTo>
                <a:cubicBezTo>
                  <a:pt x="848" y="1256"/>
                  <a:pt x="848" y="1256"/>
                  <a:pt x="848" y="1256"/>
                </a:cubicBezTo>
                <a:cubicBezTo>
                  <a:pt x="851" y="1255"/>
                  <a:pt x="854" y="1254"/>
                  <a:pt x="858" y="1252"/>
                </a:cubicBezTo>
                <a:cubicBezTo>
                  <a:pt x="859" y="1252"/>
                  <a:pt x="860" y="1251"/>
                  <a:pt x="861" y="1251"/>
                </a:cubicBezTo>
                <a:cubicBezTo>
                  <a:pt x="862" y="1250"/>
                  <a:pt x="862" y="1250"/>
                  <a:pt x="862" y="1250"/>
                </a:cubicBezTo>
                <a:cubicBezTo>
                  <a:pt x="863" y="1250"/>
                  <a:pt x="863" y="1250"/>
                  <a:pt x="863" y="1250"/>
                </a:cubicBezTo>
                <a:cubicBezTo>
                  <a:pt x="874" y="1245"/>
                  <a:pt x="874" y="1245"/>
                  <a:pt x="874" y="1245"/>
                </a:cubicBezTo>
                <a:cubicBezTo>
                  <a:pt x="877" y="1244"/>
                  <a:pt x="879" y="1243"/>
                  <a:pt x="881" y="1242"/>
                </a:cubicBezTo>
                <a:cubicBezTo>
                  <a:pt x="888" y="1238"/>
                  <a:pt x="894" y="1235"/>
                  <a:pt x="900" y="1232"/>
                </a:cubicBezTo>
                <a:cubicBezTo>
                  <a:pt x="920" y="1221"/>
                  <a:pt x="920" y="1221"/>
                  <a:pt x="920" y="1221"/>
                </a:cubicBezTo>
                <a:cubicBezTo>
                  <a:pt x="921" y="1221"/>
                  <a:pt x="922" y="1220"/>
                  <a:pt x="923" y="1219"/>
                </a:cubicBezTo>
                <a:cubicBezTo>
                  <a:pt x="924" y="1219"/>
                  <a:pt x="925" y="1218"/>
                  <a:pt x="926" y="1218"/>
                </a:cubicBezTo>
                <a:cubicBezTo>
                  <a:pt x="945" y="1206"/>
                  <a:pt x="965" y="1192"/>
                  <a:pt x="983" y="1177"/>
                </a:cubicBezTo>
                <a:cubicBezTo>
                  <a:pt x="985" y="1176"/>
                  <a:pt x="988" y="1175"/>
                  <a:pt x="991" y="1175"/>
                </a:cubicBezTo>
                <a:cubicBezTo>
                  <a:pt x="994" y="1175"/>
                  <a:pt x="998" y="1176"/>
                  <a:pt x="1001" y="1179"/>
                </a:cubicBezTo>
                <a:cubicBezTo>
                  <a:pt x="1003" y="1182"/>
                  <a:pt x="1004" y="1185"/>
                  <a:pt x="1003" y="1189"/>
                </a:cubicBezTo>
                <a:cubicBezTo>
                  <a:pt x="1003" y="1192"/>
                  <a:pt x="1001" y="1195"/>
                  <a:pt x="999" y="1197"/>
                </a:cubicBezTo>
                <a:cubicBezTo>
                  <a:pt x="980" y="1213"/>
                  <a:pt x="960" y="1227"/>
                  <a:pt x="939" y="1239"/>
                </a:cubicBezTo>
                <a:cubicBezTo>
                  <a:pt x="938" y="1240"/>
                  <a:pt x="938" y="1240"/>
                  <a:pt x="937" y="1241"/>
                </a:cubicBezTo>
                <a:cubicBezTo>
                  <a:pt x="935" y="1242"/>
                  <a:pt x="934" y="1243"/>
                  <a:pt x="932" y="1244"/>
                </a:cubicBezTo>
                <a:cubicBezTo>
                  <a:pt x="912" y="1255"/>
                  <a:pt x="912" y="1255"/>
                  <a:pt x="912" y="1255"/>
                </a:cubicBezTo>
                <a:cubicBezTo>
                  <a:pt x="906" y="1258"/>
                  <a:pt x="899" y="1261"/>
                  <a:pt x="892" y="1265"/>
                </a:cubicBezTo>
                <a:cubicBezTo>
                  <a:pt x="890" y="1266"/>
                  <a:pt x="888" y="1267"/>
                  <a:pt x="885" y="1268"/>
                </a:cubicBezTo>
                <a:cubicBezTo>
                  <a:pt x="885" y="1268"/>
                  <a:pt x="885" y="1268"/>
                  <a:pt x="885" y="1268"/>
                </a:cubicBezTo>
                <a:cubicBezTo>
                  <a:pt x="873" y="1274"/>
                  <a:pt x="873" y="1274"/>
                  <a:pt x="873" y="1274"/>
                </a:cubicBezTo>
                <a:cubicBezTo>
                  <a:pt x="873" y="1274"/>
                  <a:pt x="872" y="1274"/>
                  <a:pt x="872" y="1274"/>
                </a:cubicBezTo>
                <a:cubicBezTo>
                  <a:pt x="871" y="1274"/>
                  <a:pt x="871" y="1274"/>
                  <a:pt x="871" y="1274"/>
                </a:cubicBezTo>
                <a:cubicBezTo>
                  <a:pt x="870" y="1275"/>
                  <a:pt x="869" y="1275"/>
                  <a:pt x="868" y="1276"/>
                </a:cubicBezTo>
                <a:cubicBezTo>
                  <a:pt x="865" y="1277"/>
                  <a:pt x="861" y="1279"/>
                  <a:pt x="857" y="1280"/>
                </a:cubicBezTo>
                <a:cubicBezTo>
                  <a:pt x="857" y="1280"/>
                  <a:pt x="857" y="1280"/>
                  <a:pt x="857" y="1280"/>
                </a:cubicBezTo>
                <a:cubicBezTo>
                  <a:pt x="854" y="1281"/>
                  <a:pt x="851" y="1282"/>
                  <a:pt x="848" y="1283"/>
                </a:cubicBezTo>
                <a:cubicBezTo>
                  <a:pt x="842" y="1286"/>
                  <a:pt x="835" y="1288"/>
                  <a:pt x="828" y="1290"/>
                </a:cubicBezTo>
                <a:cubicBezTo>
                  <a:pt x="789" y="1303"/>
                  <a:pt x="749" y="1312"/>
                  <a:pt x="709" y="1315"/>
                </a:cubicBezTo>
                <a:cubicBezTo>
                  <a:pt x="708" y="1315"/>
                  <a:pt x="708" y="1315"/>
                  <a:pt x="708" y="1315"/>
                </a:cubicBezTo>
                <a:cubicBezTo>
                  <a:pt x="707" y="1316"/>
                  <a:pt x="706" y="1316"/>
                  <a:pt x="705" y="1316"/>
                </a:cubicBezTo>
                <a:cubicBezTo>
                  <a:pt x="705" y="1316"/>
                  <a:pt x="704" y="1316"/>
                  <a:pt x="704" y="1316"/>
                </a:cubicBezTo>
                <a:close/>
                <a:moveTo>
                  <a:pt x="299" y="1175"/>
                </a:moveTo>
                <a:cubicBezTo>
                  <a:pt x="296" y="1175"/>
                  <a:pt x="293" y="1174"/>
                  <a:pt x="290" y="1172"/>
                </a:cubicBezTo>
                <a:cubicBezTo>
                  <a:pt x="290" y="1172"/>
                  <a:pt x="290" y="1172"/>
                  <a:pt x="290" y="1172"/>
                </a:cubicBezTo>
                <a:cubicBezTo>
                  <a:pt x="288" y="1170"/>
                  <a:pt x="287" y="1166"/>
                  <a:pt x="286" y="1163"/>
                </a:cubicBezTo>
                <a:cubicBezTo>
                  <a:pt x="286" y="1160"/>
                  <a:pt x="288" y="1156"/>
                  <a:pt x="290" y="1154"/>
                </a:cubicBezTo>
                <a:cubicBezTo>
                  <a:pt x="295" y="1149"/>
                  <a:pt x="303" y="1149"/>
                  <a:pt x="308" y="1153"/>
                </a:cubicBezTo>
                <a:cubicBezTo>
                  <a:pt x="310" y="1156"/>
                  <a:pt x="312" y="1159"/>
                  <a:pt x="312" y="1162"/>
                </a:cubicBezTo>
                <a:cubicBezTo>
                  <a:pt x="312" y="1166"/>
                  <a:pt x="311" y="1169"/>
                  <a:pt x="308" y="1171"/>
                </a:cubicBezTo>
                <a:cubicBezTo>
                  <a:pt x="306" y="1174"/>
                  <a:pt x="303" y="1175"/>
                  <a:pt x="299" y="1175"/>
                </a:cubicBezTo>
                <a:close/>
                <a:moveTo>
                  <a:pt x="1022" y="1172"/>
                </a:moveTo>
                <a:cubicBezTo>
                  <a:pt x="1019" y="1172"/>
                  <a:pt x="1016" y="1171"/>
                  <a:pt x="1013" y="1168"/>
                </a:cubicBezTo>
                <a:cubicBezTo>
                  <a:pt x="1008" y="1163"/>
                  <a:pt x="1009" y="1155"/>
                  <a:pt x="1014" y="1150"/>
                </a:cubicBezTo>
                <a:cubicBezTo>
                  <a:pt x="1014" y="1150"/>
                  <a:pt x="1014" y="1150"/>
                  <a:pt x="1014" y="1150"/>
                </a:cubicBezTo>
                <a:cubicBezTo>
                  <a:pt x="1014" y="1150"/>
                  <a:pt x="1014" y="1150"/>
                  <a:pt x="1014" y="1150"/>
                </a:cubicBezTo>
                <a:cubicBezTo>
                  <a:pt x="1019" y="1145"/>
                  <a:pt x="1027" y="1146"/>
                  <a:pt x="1032" y="1150"/>
                </a:cubicBezTo>
                <a:cubicBezTo>
                  <a:pt x="1037" y="1156"/>
                  <a:pt x="1036" y="1164"/>
                  <a:pt x="1031" y="1168"/>
                </a:cubicBezTo>
                <a:cubicBezTo>
                  <a:pt x="1029" y="1171"/>
                  <a:pt x="1026" y="1172"/>
                  <a:pt x="1022" y="1172"/>
                </a:cubicBezTo>
                <a:close/>
                <a:moveTo>
                  <a:pt x="269" y="1146"/>
                </a:moveTo>
                <a:cubicBezTo>
                  <a:pt x="265" y="1146"/>
                  <a:pt x="262" y="1144"/>
                  <a:pt x="260" y="1142"/>
                </a:cubicBezTo>
                <a:cubicBezTo>
                  <a:pt x="158" y="1040"/>
                  <a:pt x="158" y="1040"/>
                  <a:pt x="158" y="1040"/>
                </a:cubicBezTo>
                <a:cubicBezTo>
                  <a:pt x="158" y="1040"/>
                  <a:pt x="158" y="1040"/>
                  <a:pt x="157" y="1039"/>
                </a:cubicBezTo>
                <a:cubicBezTo>
                  <a:pt x="142" y="1023"/>
                  <a:pt x="142" y="1023"/>
                  <a:pt x="142" y="1023"/>
                </a:cubicBezTo>
                <a:cubicBezTo>
                  <a:pt x="139" y="1021"/>
                  <a:pt x="137" y="1018"/>
                  <a:pt x="135" y="1015"/>
                </a:cubicBezTo>
                <a:cubicBezTo>
                  <a:pt x="134" y="1014"/>
                  <a:pt x="133" y="1013"/>
                  <a:pt x="132" y="1012"/>
                </a:cubicBezTo>
                <a:cubicBezTo>
                  <a:pt x="132" y="1012"/>
                  <a:pt x="132" y="1012"/>
                  <a:pt x="132" y="1012"/>
                </a:cubicBezTo>
                <a:cubicBezTo>
                  <a:pt x="122" y="1000"/>
                  <a:pt x="122" y="1000"/>
                  <a:pt x="122" y="1000"/>
                </a:cubicBezTo>
                <a:cubicBezTo>
                  <a:pt x="120" y="998"/>
                  <a:pt x="119" y="996"/>
                  <a:pt x="117" y="994"/>
                </a:cubicBezTo>
                <a:cubicBezTo>
                  <a:pt x="113" y="988"/>
                  <a:pt x="108" y="982"/>
                  <a:pt x="103" y="976"/>
                </a:cubicBezTo>
                <a:cubicBezTo>
                  <a:pt x="103" y="976"/>
                  <a:pt x="103" y="976"/>
                  <a:pt x="103" y="976"/>
                </a:cubicBezTo>
                <a:cubicBezTo>
                  <a:pt x="95" y="963"/>
                  <a:pt x="95" y="963"/>
                  <a:pt x="95" y="963"/>
                </a:cubicBezTo>
                <a:cubicBezTo>
                  <a:pt x="94" y="963"/>
                  <a:pt x="94" y="962"/>
                  <a:pt x="93" y="961"/>
                </a:cubicBezTo>
                <a:cubicBezTo>
                  <a:pt x="91" y="958"/>
                  <a:pt x="88" y="955"/>
                  <a:pt x="86" y="951"/>
                </a:cubicBezTo>
                <a:cubicBezTo>
                  <a:pt x="75" y="934"/>
                  <a:pt x="66" y="917"/>
                  <a:pt x="57" y="899"/>
                </a:cubicBezTo>
                <a:cubicBezTo>
                  <a:pt x="54" y="893"/>
                  <a:pt x="56" y="885"/>
                  <a:pt x="63" y="882"/>
                </a:cubicBezTo>
                <a:cubicBezTo>
                  <a:pt x="64" y="881"/>
                  <a:pt x="66" y="881"/>
                  <a:pt x="68" y="881"/>
                </a:cubicBezTo>
                <a:cubicBezTo>
                  <a:pt x="73" y="881"/>
                  <a:pt x="78" y="884"/>
                  <a:pt x="80" y="888"/>
                </a:cubicBezTo>
                <a:cubicBezTo>
                  <a:pt x="88" y="905"/>
                  <a:pt x="97" y="921"/>
                  <a:pt x="107" y="937"/>
                </a:cubicBezTo>
                <a:cubicBezTo>
                  <a:pt x="108" y="937"/>
                  <a:pt x="108" y="937"/>
                  <a:pt x="108" y="937"/>
                </a:cubicBezTo>
                <a:cubicBezTo>
                  <a:pt x="110" y="940"/>
                  <a:pt x="112" y="944"/>
                  <a:pt x="114" y="947"/>
                </a:cubicBezTo>
                <a:cubicBezTo>
                  <a:pt x="124" y="961"/>
                  <a:pt x="124" y="961"/>
                  <a:pt x="124" y="961"/>
                </a:cubicBezTo>
                <a:cubicBezTo>
                  <a:pt x="128" y="967"/>
                  <a:pt x="133" y="972"/>
                  <a:pt x="137" y="978"/>
                </a:cubicBezTo>
                <a:cubicBezTo>
                  <a:pt x="139" y="980"/>
                  <a:pt x="140" y="982"/>
                  <a:pt x="141" y="984"/>
                </a:cubicBezTo>
                <a:cubicBezTo>
                  <a:pt x="151" y="995"/>
                  <a:pt x="151" y="995"/>
                  <a:pt x="151" y="995"/>
                </a:cubicBezTo>
                <a:cubicBezTo>
                  <a:pt x="152" y="997"/>
                  <a:pt x="154" y="998"/>
                  <a:pt x="155" y="999"/>
                </a:cubicBezTo>
                <a:cubicBezTo>
                  <a:pt x="157" y="1002"/>
                  <a:pt x="159" y="1004"/>
                  <a:pt x="160" y="1005"/>
                </a:cubicBezTo>
                <a:cubicBezTo>
                  <a:pt x="160" y="1006"/>
                  <a:pt x="160" y="1006"/>
                  <a:pt x="160" y="1006"/>
                </a:cubicBezTo>
                <a:cubicBezTo>
                  <a:pt x="176" y="1022"/>
                  <a:pt x="176" y="1022"/>
                  <a:pt x="176" y="1022"/>
                </a:cubicBezTo>
                <a:cubicBezTo>
                  <a:pt x="176" y="1022"/>
                  <a:pt x="176" y="1022"/>
                  <a:pt x="176" y="1022"/>
                </a:cubicBezTo>
                <a:cubicBezTo>
                  <a:pt x="278" y="1124"/>
                  <a:pt x="278" y="1124"/>
                  <a:pt x="278" y="1124"/>
                </a:cubicBezTo>
                <a:cubicBezTo>
                  <a:pt x="283" y="1129"/>
                  <a:pt x="283" y="1137"/>
                  <a:pt x="278" y="1142"/>
                </a:cubicBezTo>
                <a:cubicBezTo>
                  <a:pt x="275" y="1144"/>
                  <a:pt x="272" y="1146"/>
                  <a:pt x="269" y="1146"/>
                </a:cubicBezTo>
                <a:close/>
                <a:moveTo>
                  <a:pt x="1053" y="1142"/>
                </a:moveTo>
                <a:cubicBezTo>
                  <a:pt x="1049" y="1142"/>
                  <a:pt x="1046" y="1141"/>
                  <a:pt x="1044" y="1138"/>
                </a:cubicBezTo>
                <a:cubicBezTo>
                  <a:pt x="1041" y="1136"/>
                  <a:pt x="1040" y="1133"/>
                  <a:pt x="1040" y="1129"/>
                </a:cubicBezTo>
                <a:cubicBezTo>
                  <a:pt x="1040" y="1126"/>
                  <a:pt x="1041" y="1123"/>
                  <a:pt x="1044" y="1120"/>
                </a:cubicBezTo>
                <a:cubicBezTo>
                  <a:pt x="1118" y="1046"/>
                  <a:pt x="1118" y="1046"/>
                  <a:pt x="1118" y="1046"/>
                </a:cubicBezTo>
                <a:cubicBezTo>
                  <a:pt x="1123" y="1041"/>
                  <a:pt x="1131" y="1041"/>
                  <a:pt x="1136" y="1046"/>
                </a:cubicBezTo>
                <a:cubicBezTo>
                  <a:pt x="1141" y="1051"/>
                  <a:pt x="1141" y="1059"/>
                  <a:pt x="1136" y="1064"/>
                </a:cubicBezTo>
                <a:cubicBezTo>
                  <a:pt x="1062" y="1138"/>
                  <a:pt x="1062" y="1138"/>
                  <a:pt x="1062" y="1138"/>
                </a:cubicBezTo>
                <a:cubicBezTo>
                  <a:pt x="1059" y="1141"/>
                  <a:pt x="1056" y="1142"/>
                  <a:pt x="1053" y="1142"/>
                </a:cubicBezTo>
                <a:close/>
                <a:moveTo>
                  <a:pt x="1170" y="1024"/>
                </a:moveTo>
                <a:cubicBezTo>
                  <a:pt x="1167" y="1024"/>
                  <a:pt x="1164" y="1022"/>
                  <a:pt x="1162" y="1020"/>
                </a:cubicBezTo>
                <a:cubicBezTo>
                  <a:pt x="1156" y="1016"/>
                  <a:pt x="1156" y="1008"/>
                  <a:pt x="1161" y="1002"/>
                </a:cubicBezTo>
                <a:cubicBezTo>
                  <a:pt x="1192" y="967"/>
                  <a:pt x="1219" y="928"/>
                  <a:pt x="1239" y="886"/>
                </a:cubicBezTo>
                <a:cubicBezTo>
                  <a:pt x="1242" y="882"/>
                  <a:pt x="1246" y="879"/>
                  <a:pt x="1251" y="879"/>
                </a:cubicBezTo>
                <a:cubicBezTo>
                  <a:pt x="1253" y="879"/>
                  <a:pt x="1255" y="879"/>
                  <a:pt x="1256" y="880"/>
                </a:cubicBezTo>
                <a:cubicBezTo>
                  <a:pt x="1263" y="883"/>
                  <a:pt x="1265" y="891"/>
                  <a:pt x="1262" y="897"/>
                </a:cubicBezTo>
                <a:cubicBezTo>
                  <a:pt x="1240" y="941"/>
                  <a:pt x="1213" y="982"/>
                  <a:pt x="1180" y="1019"/>
                </a:cubicBezTo>
                <a:cubicBezTo>
                  <a:pt x="1180" y="1019"/>
                  <a:pt x="1180" y="1019"/>
                  <a:pt x="1180" y="1019"/>
                </a:cubicBezTo>
                <a:cubicBezTo>
                  <a:pt x="1177" y="1022"/>
                  <a:pt x="1174" y="1024"/>
                  <a:pt x="1170" y="1024"/>
                </a:cubicBezTo>
                <a:close/>
                <a:moveTo>
                  <a:pt x="51" y="868"/>
                </a:moveTo>
                <a:cubicBezTo>
                  <a:pt x="51" y="868"/>
                  <a:pt x="51" y="868"/>
                  <a:pt x="51" y="868"/>
                </a:cubicBezTo>
                <a:cubicBezTo>
                  <a:pt x="46" y="868"/>
                  <a:pt x="41" y="865"/>
                  <a:pt x="39" y="860"/>
                </a:cubicBezTo>
                <a:cubicBezTo>
                  <a:pt x="36" y="853"/>
                  <a:pt x="40" y="846"/>
                  <a:pt x="46" y="843"/>
                </a:cubicBezTo>
                <a:cubicBezTo>
                  <a:pt x="48" y="843"/>
                  <a:pt x="49" y="842"/>
                  <a:pt x="51" y="842"/>
                </a:cubicBezTo>
                <a:cubicBezTo>
                  <a:pt x="56" y="842"/>
                  <a:pt x="60" y="845"/>
                  <a:pt x="62" y="849"/>
                </a:cubicBezTo>
                <a:cubicBezTo>
                  <a:pt x="62" y="849"/>
                  <a:pt x="62" y="849"/>
                  <a:pt x="62" y="849"/>
                </a:cubicBezTo>
                <a:cubicBezTo>
                  <a:pt x="63" y="850"/>
                  <a:pt x="63" y="850"/>
                  <a:pt x="63" y="850"/>
                </a:cubicBezTo>
                <a:cubicBezTo>
                  <a:pt x="65" y="857"/>
                  <a:pt x="62" y="864"/>
                  <a:pt x="56" y="867"/>
                </a:cubicBezTo>
                <a:cubicBezTo>
                  <a:pt x="54" y="867"/>
                  <a:pt x="53" y="868"/>
                  <a:pt x="51" y="868"/>
                </a:cubicBezTo>
                <a:close/>
                <a:moveTo>
                  <a:pt x="1268" y="866"/>
                </a:moveTo>
                <a:cubicBezTo>
                  <a:pt x="1266" y="866"/>
                  <a:pt x="1265" y="865"/>
                  <a:pt x="1263" y="865"/>
                </a:cubicBezTo>
                <a:cubicBezTo>
                  <a:pt x="1260" y="864"/>
                  <a:pt x="1258" y="861"/>
                  <a:pt x="1256" y="858"/>
                </a:cubicBezTo>
                <a:cubicBezTo>
                  <a:pt x="1255" y="855"/>
                  <a:pt x="1255" y="851"/>
                  <a:pt x="1256" y="848"/>
                </a:cubicBezTo>
                <a:cubicBezTo>
                  <a:pt x="1256" y="848"/>
                  <a:pt x="1256" y="848"/>
                  <a:pt x="1256" y="848"/>
                </a:cubicBezTo>
                <a:cubicBezTo>
                  <a:pt x="1258" y="843"/>
                  <a:pt x="1263" y="840"/>
                  <a:pt x="1268" y="840"/>
                </a:cubicBezTo>
                <a:cubicBezTo>
                  <a:pt x="1270" y="840"/>
                  <a:pt x="1271" y="841"/>
                  <a:pt x="1273" y="841"/>
                </a:cubicBezTo>
                <a:cubicBezTo>
                  <a:pt x="1279" y="844"/>
                  <a:pt x="1282" y="851"/>
                  <a:pt x="1280" y="857"/>
                </a:cubicBezTo>
                <a:cubicBezTo>
                  <a:pt x="1280" y="857"/>
                  <a:pt x="1280" y="857"/>
                  <a:pt x="1280" y="857"/>
                </a:cubicBezTo>
                <a:cubicBezTo>
                  <a:pt x="1280" y="858"/>
                  <a:pt x="1280" y="858"/>
                  <a:pt x="1280" y="858"/>
                </a:cubicBezTo>
                <a:cubicBezTo>
                  <a:pt x="1278" y="863"/>
                  <a:pt x="1273" y="866"/>
                  <a:pt x="1268" y="866"/>
                </a:cubicBezTo>
                <a:close/>
                <a:moveTo>
                  <a:pt x="37" y="828"/>
                </a:moveTo>
                <a:cubicBezTo>
                  <a:pt x="31" y="828"/>
                  <a:pt x="26" y="824"/>
                  <a:pt x="24" y="819"/>
                </a:cubicBezTo>
                <a:cubicBezTo>
                  <a:pt x="15" y="789"/>
                  <a:pt x="8" y="757"/>
                  <a:pt x="4" y="723"/>
                </a:cubicBezTo>
                <a:cubicBezTo>
                  <a:pt x="2" y="707"/>
                  <a:pt x="1" y="690"/>
                  <a:pt x="1" y="673"/>
                </a:cubicBezTo>
                <a:cubicBezTo>
                  <a:pt x="0" y="669"/>
                  <a:pt x="0" y="664"/>
                  <a:pt x="0" y="659"/>
                </a:cubicBezTo>
                <a:cubicBezTo>
                  <a:pt x="0" y="606"/>
                  <a:pt x="8" y="554"/>
                  <a:pt x="23" y="503"/>
                </a:cubicBezTo>
                <a:cubicBezTo>
                  <a:pt x="23" y="503"/>
                  <a:pt x="23" y="503"/>
                  <a:pt x="23" y="503"/>
                </a:cubicBezTo>
                <a:cubicBezTo>
                  <a:pt x="23" y="502"/>
                  <a:pt x="23" y="502"/>
                  <a:pt x="23" y="502"/>
                </a:cubicBezTo>
                <a:cubicBezTo>
                  <a:pt x="25" y="497"/>
                  <a:pt x="30" y="493"/>
                  <a:pt x="36" y="493"/>
                </a:cubicBezTo>
                <a:cubicBezTo>
                  <a:pt x="37" y="493"/>
                  <a:pt x="38" y="493"/>
                  <a:pt x="39" y="493"/>
                </a:cubicBezTo>
                <a:cubicBezTo>
                  <a:pt x="46" y="495"/>
                  <a:pt x="50" y="503"/>
                  <a:pt x="48" y="509"/>
                </a:cubicBezTo>
                <a:cubicBezTo>
                  <a:pt x="33" y="558"/>
                  <a:pt x="26" y="608"/>
                  <a:pt x="26" y="659"/>
                </a:cubicBezTo>
                <a:cubicBezTo>
                  <a:pt x="26" y="663"/>
                  <a:pt x="26" y="668"/>
                  <a:pt x="26" y="673"/>
                </a:cubicBezTo>
                <a:cubicBezTo>
                  <a:pt x="26" y="689"/>
                  <a:pt x="28" y="704"/>
                  <a:pt x="30" y="720"/>
                </a:cubicBezTo>
                <a:cubicBezTo>
                  <a:pt x="33" y="752"/>
                  <a:pt x="40" y="783"/>
                  <a:pt x="49" y="811"/>
                </a:cubicBezTo>
                <a:cubicBezTo>
                  <a:pt x="50" y="814"/>
                  <a:pt x="49" y="818"/>
                  <a:pt x="48" y="821"/>
                </a:cubicBezTo>
                <a:cubicBezTo>
                  <a:pt x="46" y="824"/>
                  <a:pt x="44" y="826"/>
                  <a:pt x="40" y="827"/>
                </a:cubicBezTo>
                <a:cubicBezTo>
                  <a:pt x="39" y="828"/>
                  <a:pt x="38" y="828"/>
                  <a:pt x="37" y="828"/>
                </a:cubicBezTo>
                <a:close/>
                <a:moveTo>
                  <a:pt x="1282" y="826"/>
                </a:moveTo>
                <a:cubicBezTo>
                  <a:pt x="1281" y="826"/>
                  <a:pt x="1279" y="825"/>
                  <a:pt x="1278" y="825"/>
                </a:cubicBezTo>
                <a:cubicBezTo>
                  <a:pt x="1272" y="823"/>
                  <a:pt x="1268" y="816"/>
                  <a:pt x="1270" y="809"/>
                </a:cubicBezTo>
                <a:cubicBezTo>
                  <a:pt x="1271" y="806"/>
                  <a:pt x="1272" y="803"/>
                  <a:pt x="1272" y="801"/>
                </a:cubicBezTo>
                <a:cubicBezTo>
                  <a:pt x="1283" y="763"/>
                  <a:pt x="1289" y="725"/>
                  <a:pt x="1291" y="686"/>
                </a:cubicBezTo>
                <a:cubicBezTo>
                  <a:pt x="1292" y="677"/>
                  <a:pt x="1292" y="668"/>
                  <a:pt x="1292" y="659"/>
                </a:cubicBezTo>
                <a:cubicBezTo>
                  <a:pt x="1292" y="655"/>
                  <a:pt x="1292" y="650"/>
                  <a:pt x="1292" y="646"/>
                </a:cubicBezTo>
                <a:cubicBezTo>
                  <a:pt x="1291" y="621"/>
                  <a:pt x="1289" y="596"/>
                  <a:pt x="1284" y="570"/>
                </a:cubicBezTo>
                <a:cubicBezTo>
                  <a:pt x="1281" y="549"/>
                  <a:pt x="1276" y="528"/>
                  <a:pt x="1270" y="507"/>
                </a:cubicBezTo>
                <a:cubicBezTo>
                  <a:pt x="1269" y="504"/>
                  <a:pt x="1269" y="501"/>
                  <a:pt x="1271" y="498"/>
                </a:cubicBezTo>
                <a:cubicBezTo>
                  <a:pt x="1272" y="495"/>
                  <a:pt x="1275" y="492"/>
                  <a:pt x="1278" y="491"/>
                </a:cubicBezTo>
                <a:cubicBezTo>
                  <a:pt x="1279" y="491"/>
                  <a:pt x="1281" y="491"/>
                  <a:pt x="1282" y="491"/>
                </a:cubicBezTo>
                <a:cubicBezTo>
                  <a:pt x="1287" y="491"/>
                  <a:pt x="1292" y="494"/>
                  <a:pt x="1294" y="500"/>
                </a:cubicBezTo>
                <a:cubicBezTo>
                  <a:pt x="1301" y="521"/>
                  <a:pt x="1306" y="544"/>
                  <a:pt x="1310" y="566"/>
                </a:cubicBezTo>
                <a:cubicBezTo>
                  <a:pt x="1314" y="592"/>
                  <a:pt x="1317" y="619"/>
                  <a:pt x="1317" y="645"/>
                </a:cubicBezTo>
                <a:cubicBezTo>
                  <a:pt x="1317" y="645"/>
                  <a:pt x="1317" y="645"/>
                  <a:pt x="1317" y="645"/>
                </a:cubicBezTo>
                <a:cubicBezTo>
                  <a:pt x="1318" y="650"/>
                  <a:pt x="1318" y="655"/>
                  <a:pt x="1318" y="659"/>
                </a:cubicBezTo>
                <a:cubicBezTo>
                  <a:pt x="1318" y="669"/>
                  <a:pt x="1317" y="678"/>
                  <a:pt x="1317" y="687"/>
                </a:cubicBezTo>
                <a:cubicBezTo>
                  <a:pt x="1315" y="728"/>
                  <a:pt x="1308" y="769"/>
                  <a:pt x="1297" y="808"/>
                </a:cubicBezTo>
                <a:cubicBezTo>
                  <a:pt x="1296" y="810"/>
                  <a:pt x="1295" y="813"/>
                  <a:pt x="1294" y="816"/>
                </a:cubicBezTo>
                <a:cubicBezTo>
                  <a:pt x="1294" y="817"/>
                  <a:pt x="1294" y="817"/>
                  <a:pt x="1294" y="817"/>
                </a:cubicBezTo>
                <a:cubicBezTo>
                  <a:pt x="1293" y="822"/>
                  <a:pt x="1288" y="826"/>
                  <a:pt x="1282" y="826"/>
                </a:cubicBezTo>
                <a:close/>
                <a:moveTo>
                  <a:pt x="50" y="478"/>
                </a:moveTo>
                <a:cubicBezTo>
                  <a:pt x="48" y="478"/>
                  <a:pt x="46" y="478"/>
                  <a:pt x="45" y="477"/>
                </a:cubicBezTo>
                <a:cubicBezTo>
                  <a:pt x="42" y="476"/>
                  <a:pt x="39" y="474"/>
                  <a:pt x="38" y="471"/>
                </a:cubicBezTo>
                <a:cubicBezTo>
                  <a:pt x="37" y="468"/>
                  <a:pt x="36" y="465"/>
                  <a:pt x="37" y="462"/>
                </a:cubicBezTo>
                <a:cubicBezTo>
                  <a:pt x="37" y="462"/>
                  <a:pt x="37" y="462"/>
                  <a:pt x="37" y="462"/>
                </a:cubicBezTo>
                <a:cubicBezTo>
                  <a:pt x="38" y="461"/>
                  <a:pt x="38" y="461"/>
                  <a:pt x="38" y="461"/>
                </a:cubicBezTo>
                <a:cubicBezTo>
                  <a:pt x="40" y="456"/>
                  <a:pt x="44" y="453"/>
                  <a:pt x="50" y="453"/>
                </a:cubicBezTo>
                <a:cubicBezTo>
                  <a:pt x="51" y="453"/>
                  <a:pt x="53" y="453"/>
                  <a:pt x="54" y="454"/>
                </a:cubicBezTo>
                <a:cubicBezTo>
                  <a:pt x="61" y="456"/>
                  <a:pt x="64" y="464"/>
                  <a:pt x="61" y="470"/>
                </a:cubicBezTo>
                <a:cubicBezTo>
                  <a:pt x="59" y="475"/>
                  <a:pt x="55" y="478"/>
                  <a:pt x="50" y="478"/>
                </a:cubicBezTo>
                <a:close/>
                <a:moveTo>
                  <a:pt x="1268" y="476"/>
                </a:moveTo>
                <a:cubicBezTo>
                  <a:pt x="1262" y="476"/>
                  <a:pt x="1258" y="473"/>
                  <a:pt x="1256" y="468"/>
                </a:cubicBezTo>
                <a:cubicBezTo>
                  <a:pt x="1256" y="468"/>
                  <a:pt x="1256" y="468"/>
                  <a:pt x="1256" y="468"/>
                </a:cubicBezTo>
                <a:cubicBezTo>
                  <a:pt x="1256" y="468"/>
                  <a:pt x="1256" y="468"/>
                  <a:pt x="1256" y="468"/>
                </a:cubicBezTo>
                <a:cubicBezTo>
                  <a:pt x="1255" y="465"/>
                  <a:pt x="1255" y="462"/>
                  <a:pt x="1256" y="458"/>
                </a:cubicBezTo>
                <a:cubicBezTo>
                  <a:pt x="1257" y="455"/>
                  <a:pt x="1260" y="453"/>
                  <a:pt x="1263" y="452"/>
                </a:cubicBezTo>
                <a:cubicBezTo>
                  <a:pt x="1264" y="451"/>
                  <a:pt x="1266" y="451"/>
                  <a:pt x="1268" y="451"/>
                </a:cubicBezTo>
                <a:cubicBezTo>
                  <a:pt x="1273" y="451"/>
                  <a:pt x="1277" y="454"/>
                  <a:pt x="1279" y="459"/>
                </a:cubicBezTo>
                <a:cubicBezTo>
                  <a:pt x="1279" y="459"/>
                  <a:pt x="1279" y="459"/>
                  <a:pt x="1279" y="459"/>
                </a:cubicBezTo>
                <a:cubicBezTo>
                  <a:pt x="1281" y="462"/>
                  <a:pt x="1281" y="465"/>
                  <a:pt x="1279" y="469"/>
                </a:cubicBezTo>
                <a:cubicBezTo>
                  <a:pt x="1278" y="472"/>
                  <a:pt x="1276" y="474"/>
                  <a:pt x="1272" y="475"/>
                </a:cubicBezTo>
                <a:cubicBezTo>
                  <a:pt x="1271" y="476"/>
                  <a:pt x="1269" y="476"/>
                  <a:pt x="1268" y="476"/>
                </a:cubicBezTo>
                <a:close/>
                <a:moveTo>
                  <a:pt x="67" y="439"/>
                </a:moveTo>
                <a:cubicBezTo>
                  <a:pt x="65" y="439"/>
                  <a:pt x="63" y="439"/>
                  <a:pt x="61" y="438"/>
                </a:cubicBezTo>
                <a:cubicBezTo>
                  <a:pt x="55" y="435"/>
                  <a:pt x="52" y="427"/>
                  <a:pt x="55" y="421"/>
                </a:cubicBezTo>
                <a:cubicBezTo>
                  <a:pt x="77" y="377"/>
                  <a:pt x="105" y="336"/>
                  <a:pt x="137" y="299"/>
                </a:cubicBezTo>
                <a:cubicBezTo>
                  <a:pt x="144" y="291"/>
                  <a:pt x="151" y="284"/>
                  <a:pt x="158" y="277"/>
                </a:cubicBezTo>
                <a:cubicBezTo>
                  <a:pt x="257" y="178"/>
                  <a:pt x="257" y="178"/>
                  <a:pt x="257" y="178"/>
                </a:cubicBezTo>
                <a:cubicBezTo>
                  <a:pt x="262" y="173"/>
                  <a:pt x="271" y="173"/>
                  <a:pt x="275" y="178"/>
                </a:cubicBezTo>
                <a:cubicBezTo>
                  <a:pt x="278" y="180"/>
                  <a:pt x="279" y="183"/>
                  <a:pt x="279" y="187"/>
                </a:cubicBezTo>
                <a:cubicBezTo>
                  <a:pt x="279" y="190"/>
                  <a:pt x="278" y="193"/>
                  <a:pt x="275" y="196"/>
                </a:cubicBezTo>
                <a:cubicBezTo>
                  <a:pt x="176" y="295"/>
                  <a:pt x="176" y="295"/>
                  <a:pt x="176" y="295"/>
                </a:cubicBezTo>
                <a:cubicBezTo>
                  <a:pt x="169" y="302"/>
                  <a:pt x="163" y="309"/>
                  <a:pt x="156" y="316"/>
                </a:cubicBezTo>
                <a:cubicBezTo>
                  <a:pt x="125" y="351"/>
                  <a:pt x="99" y="390"/>
                  <a:pt x="78" y="432"/>
                </a:cubicBezTo>
                <a:cubicBezTo>
                  <a:pt x="76" y="437"/>
                  <a:pt x="72" y="439"/>
                  <a:pt x="67" y="439"/>
                </a:cubicBezTo>
                <a:close/>
                <a:moveTo>
                  <a:pt x="1250" y="438"/>
                </a:moveTo>
                <a:cubicBezTo>
                  <a:pt x="1245" y="438"/>
                  <a:pt x="1241" y="435"/>
                  <a:pt x="1239" y="430"/>
                </a:cubicBezTo>
                <a:cubicBezTo>
                  <a:pt x="1226" y="405"/>
                  <a:pt x="1212" y="381"/>
                  <a:pt x="1195" y="358"/>
                </a:cubicBezTo>
                <a:cubicBezTo>
                  <a:pt x="1192" y="353"/>
                  <a:pt x="1188" y="349"/>
                  <a:pt x="1185" y="344"/>
                </a:cubicBezTo>
                <a:cubicBezTo>
                  <a:pt x="1182" y="341"/>
                  <a:pt x="1180" y="338"/>
                  <a:pt x="1177" y="334"/>
                </a:cubicBezTo>
                <a:cubicBezTo>
                  <a:pt x="1175" y="332"/>
                  <a:pt x="1173" y="330"/>
                  <a:pt x="1171" y="327"/>
                </a:cubicBezTo>
                <a:cubicBezTo>
                  <a:pt x="1167" y="322"/>
                  <a:pt x="1163" y="317"/>
                  <a:pt x="1159" y="313"/>
                </a:cubicBezTo>
                <a:cubicBezTo>
                  <a:pt x="1148" y="302"/>
                  <a:pt x="1148" y="302"/>
                  <a:pt x="1148" y="302"/>
                </a:cubicBezTo>
                <a:cubicBezTo>
                  <a:pt x="1147" y="301"/>
                  <a:pt x="1147" y="300"/>
                  <a:pt x="1146" y="299"/>
                </a:cubicBezTo>
                <a:cubicBezTo>
                  <a:pt x="1145" y="298"/>
                  <a:pt x="1144" y="297"/>
                  <a:pt x="1143" y="296"/>
                </a:cubicBezTo>
                <a:cubicBezTo>
                  <a:pt x="1143" y="296"/>
                  <a:pt x="1143" y="296"/>
                  <a:pt x="1143" y="296"/>
                </a:cubicBezTo>
                <a:cubicBezTo>
                  <a:pt x="1141" y="295"/>
                  <a:pt x="1140" y="293"/>
                  <a:pt x="1138" y="291"/>
                </a:cubicBezTo>
                <a:cubicBezTo>
                  <a:pt x="1138" y="291"/>
                  <a:pt x="1138" y="291"/>
                  <a:pt x="1138" y="291"/>
                </a:cubicBezTo>
                <a:cubicBezTo>
                  <a:pt x="1041" y="194"/>
                  <a:pt x="1041" y="194"/>
                  <a:pt x="1041" y="194"/>
                </a:cubicBezTo>
                <a:cubicBezTo>
                  <a:pt x="1039" y="192"/>
                  <a:pt x="1037" y="189"/>
                  <a:pt x="1037" y="185"/>
                </a:cubicBezTo>
                <a:cubicBezTo>
                  <a:pt x="1037" y="182"/>
                  <a:pt x="1039" y="179"/>
                  <a:pt x="1041" y="176"/>
                </a:cubicBezTo>
                <a:cubicBezTo>
                  <a:pt x="1046" y="171"/>
                  <a:pt x="1054" y="171"/>
                  <a:pt x="1059" y="176"/>
                </a:cubicBezTo>
                <a:cubicBezTo>
                  <a:pt x="1155" y="273"/>
                  <a:pt x="1155" y="273"/>
                  <a:pt x="1155" y="273"/>
                </a:cubicBezTo>
                <a:cubicBezTo>
                  <a:pt x="1158" y="275"/>
                  <a:pt x="1160" y="277"/>
                  <a:pt x="1161" y="279"/>
                </a:cubicBezTo>
                <a:cubicBezTo>
                  <a:pt x="1162" y="279"/>
                  <a:pt x="1163" y="280"/>
                  <a:pt x="1163" y="281"/>
                </a:cubicBezTo>
                <a:cubicBezTo>
                  <a:pt x="1164" y="282"/>
                  <a:pt x="1166" y="283"/>
                  <a:pt x="1167" y="284"/>
                </a:cubicBezTo>
                <a:cubicBezTo>
                  <a:pt x="1177" y="295"/>
                  <a:pt x="1177" y="295"/>
                  <a:pt x="1177" y="295"/>
                </a:cubicBezTo>
                <a:cubicBezTo>
                  <a:pt x="1182" y="301"/>
                  <a:pt x="1186" y="306"/>
                  <a:pt x="1191" y="311"/>
                </a:cubicBezTo>
                <a:cubicBezTo>
                  <a:pt x="1193" y="313"/>
                  <a:pt x="1195" y="316"/>
                  <a:pt x="1197" y="318"/>
                </a:cubicBezTo>
                <a:cubicBezTo>
                  <a:pt x="1198" y="319"/>
                  <a:pt x="1198" y="319"/>
                  <a:pt x="1198" y="319"/>
                </a:cubicBezTo>
                <a:cubicBezTo>
                  <a:pt x="1200" y="322"/>
                  <a:pt x="1202" y="325"/>
                  <a:pt x="1205" y="328"/>
                </a:cubicBezTo>
                <a:cubicBezTo>
                  <a:pt x="1208" y="333"/>
                  <a:pt x="1212" y="338"/>
                  <a:pt x="1216" y="343"/>
                </a:cubicBezTo>
                <a:cubicBezTo>
                  <a:pt x="1233" y="367"/>
                  <a:pt x="1249" y="393"/>
                  <a:pt x="1262" y="419"/>
                </a:cubicBezTo>
                <a:cubicBezTo>
                  <a:pt x="1262" y="419"/>
                  <a:pt x="1262" y="419"/>
                  <a:pt x="1262" y="419"/>
                </a:cubicBezTo>
                <a:cubicBezTo>
                  <a:pt x="1262" y="419"/>
                  <a:pt x="1262" y="419"/>
                  <a:pt x="1262" y="419"/>
                </a:cubicBezTo>
                <a:cubicBezTo>
                  <a:pt x="1265" y="426"/>
                  <a:pt x="1262" y="433"/>
                  <a:pt x="1256" y="436"/>
                </a:cubicBezTo>
                <a:cubicBezTo>
                  <a:pt x="1254" y="437"/>
                  <a:pt x="1252" y="438"/>
                  <a:pt x="1250" y="438"/>
                </a:cubicBezTo>
                <a:close/>
                <a:moveTo>
                  <a:pt x="297" y="170"/>
                </a:moveTo>
                <a:cubicBezTo>
                  <a:pt x="293" y="170"/>
                  <a:pt x="290" y="168"/>
                  <a:pt x="287" y="166"/>
                </a:cubicBezTo>
                <a:cubicBezTo>
                  <a:pt x="283" y="161"/>
                  <a:pt x="283" y="153"/>
                  <a:pt x="288" y="148"/>
                </a:cubicBezTo>
                <a:cubicBezTo>
                  <a:pt x="293" y="143"/>
                  <a:pt x="301" y="143"/>
                  <a:pt x="306" y="148"/>
                </a:cubicBezTo>
                <a:cubicBezTo>
                  <a:pt x="308" y="151"/>
                  <a:pt x="309" y="154"/>
                  <a:pt x="309" y="157"/>
                </a:cubicBezTo>
                <a:cubicBezTo>
                  <a:pt x="309" y="161"/>
                  <a:pt x="308" y="164"/>
                  <a:pt x="305" y="166"/>
                </a:cubicBezTo>
                <a:cubicBezTo>
                  <a:pt x="303" y="169"/>
                  <a:pt x="300" y="170"/>
                  <a:pt x="297" y="170"/>
                </a:cubicBezTo>
                <a:close/>
                <a:moveTo>
                  <a:pt x="1020" y="168"/>
                </a:moveTo>
                <a:cubicBezTo>
                  <a:pt x="1017" y="168"/>
                  <a:pt x="1014" y="167"/>
                  <a:pt x="1011" y="165"/>
                </a:cubicBezTo>
                <a:cubicBezTo>
                  <a:pt x="1009" y="162"/>
                  <a:pt x="1007" y="159"/>
                  <a:pt x="1007" y="156"/>
                </a:cubicBezTo>
                <a:cubicBezTo>
                  <a:pt x="1007" y="153"/>
                  <a:pt x="1008" y="149"/>
                  <a:pt x="1011" y="147"/>
                </a:cubicBezTo>
                <a:cubicBezTo>
                  <a:pt x="1015" y="142"/>
                  <a:pt x="1024" y="142"/>
                  <a:pt x="1029" y="146"/>
                </a:cubicBezTo>
                <a:cubicBezTo>
                  <a:pt x="1034" y="151"/>
                  <a:pt x="1034" y="159"/>
                  <a:pt x="1029" y="164"/>
                </a:cubicBezTo>
                <a:cubicBezTo>
                  <a:pt x="1027" y="167"/>
                  <a:pt x="1023" y="168"/>
                  <a:pt x="1020" y="168"/>
                </a:cubicBezTo>
                <a:close/>
                <a:moveTo>
                  <a:pt x="328" y="142"/>
                </a:moveTo>
                <a:cubicBezTo>
                  <a:pt x="324" y="142"/>
                  <a:pt x="321" y="140"/>
                  <a:pt x="318" y="137"/>
                </a:cubicBezTo>
                <a:cubicBezTo>
                  <a:pt x="316" y="134"/>
                  <a:pt x="315" y="131"/>
                  <a:pt x="316" y="127"/>
                </a:cubicBezTo>
                <a:cubicBezTo>
                  <a:pt x="316" y="124"/>
                  <a:pt x="318" y="121"/>
                  <a:pt x="321" y="119"/>
                </a:cubicBezTo>
                <a:cubicBezTo>
                  <a:pt x="331" y="111"/>
                  <a:pt x="331" y="111"/>
                  <a:pt x="331" y="111"/>
                </a:cubicBezTo>
                <a:cubicBezTo>
                  <a:pt x="332" y="110"/>
                  <a:pt x="333" y="109"/>
                  <a:pt x="334" y="108"/>
                </a:cubicBezTo>
                <a:cubicBezTo>
                  <a:pt x="337" y="106"/>
                  <a:pt x="340" y="104"/>
                  <a:pt x="343" y="102"/>
                </a:cubicBezTo>
                <a:cubicBezTo>
                  <a:pt x="343" y="102"/>
                  <a:pt x="343" y="102"/>
                  <a:pt x="343" y="102"/>
                </a:cubicBezTo>
                <a:cubicBezTo>
                  <a:pt x="355" y="93"/>
                  <a:pt x="355" y="93"/>
                  <a:pt x="355" y="93"/>
                </a:cubicBezTo>
                <a:cubicBezTo>
                  <a:pt x="383" y="74"/>
                  <a:pt x="414" y="57"/>
                  <a:pt x="447" y="43"/>
                </a:cubicBezTo>
                <a:cubicBezTo>
                  <a:pt x="489" y="25"/>
                  <a:pt x="534" y="12"/>
                  <a:pt x="580" y="5"/>
                </a:cubicBezTo>
                <a:cubicBezTo>
                  <a:pt x="592" y="4"/>
                  <a:pt x="603" y="2"/>
                  <a:pt x="615" y="1"/>
                </a:cubicBezTo>
                <a:cubicBezTo>
                  <a:pt x="615" y="1"/>
                  <a:pt x="615" y="1"/>
                  <a:pt x="615" y="1"/>
                </a:cubicBezTo>
                <a:cubicBezTo>
                  <a:pt x="621" y="1"/>
                  <a:pt x="628" y="6"/>
                  <a:pt x="628" y="13"/>
                </a:cubicBezTo>
                <a:cubicBezTo>
                  <a:pt x="629" y="20"/>
                  <a:pt x="624" y="26"/>
                  <a:pt x="617" y="27"/>
                </a:cubicBezTo>
                <a:cubicBezTo>
                  <a:pt x="606" y="28"/>
                  <a:pt x="595" y="29"/>
                  <a:pt x="584" y="30"/>
                </a:cubicBezTo>
                <a:cubicBezTo>
                  <a:pt x="540" y="37"/>
                  <a:pt x="497" y="49"/>
                  <a:pt x="457" y="66"/>
                </a:cubicBezTo>
                <a:cubicBezTo>
                  <a:pt x="456" y="67"/>
                  <a:pt x="456" y="67"/>
                  <a:pt x="456" y="67"/>
                </a:cubicBezTo>
                <a:cubicBezTo>
                  <a:pt x="425" y="80"/>
                  <a:pt x="396" y="96"/>
                  <a:pt x="370" y="114"/>
                </a:cubicBezTo>
                <a:cubicBezTo>
                  <a:pt x="357" y="123"/>
                  <a:pt x="357" y="123"/>
                  <a:pt x="357" y="123"/>
                </a:cubicBezTo>
                <a:cubicBezTo>
                  <a:pt x="355" y="124"/>
                  <a:pt x="353" y="126"/>
                  <a:pt x="351" y="128"/>
                </a:cubicBezTo>
                <a:cubicBezTo>
                  <a:pt x="349" y="129"/>
                  <a:pt x="348" y="130"/>
                  <a:pt x="346" y="132"/>
                </a:cubicBezTo>
                <a:cubicBezTo>
                  <a:pt x="336" y="139"/>
                  <a:pt x="336" y="139"/>
                  <a:pt x="336" y="139"/>
                </a:cubicBezTo>
                <a:cubicBezTo>
                  <a:pt x="334" y="141"/>
                  <a:pt x="331" y="142"/>
                  <a:pt x="328" y="142"/>
                </a:cubicBezTo>
                <a:close/>
                <a:moveTo>
                  <a:pt x="988" y="140"/>
                </a:moveTo>
                <a:cubicBezTo>
                  <a:pt x="985" y="140"/>
                  <a:pt x="982" y="139"/>
                  <a:pt x="980" y="138"/>
                </a:cubicBezTo>
                <a:cubicBezTo>
                  <a:pt x="961" y="122"/>
                  <a:pt x="941" y="108"/>
                  <a:pt x="920" y="96"/>
                </a:cubicBezTo>
                <a:cubicBezTo>
                  <a:pt x="920" y="96"/>
                  <a:pt x="920" y="96"/>
                  <a:pt x="920" y="96"/>
                </a:cubicBezTo>
                <a:cubicBezTo>
                  <a:pt x="893" y="80"/>
                  <a:pt x="865" y="67"/>
                  <a:pt x="836" y="57"/>
                </a:cubicBezTo>
                <a:cubicBezTo>
                  <a:pt x="829" y="54"/>
                  <a:pt x="822" y="51"/>
                  <a:pt x="814" y="49"/>
                </a:cubicBezTo>
                <a:cubicBezTo>
                  <a:pt x="814" y="49"/>
                  <a:pt x="814" y="49"/>
                  <a:pt x="814" y="49"/>
                </a:cubicBezTo>
                <a:cubicBezTo>
                  <a:pt x="808" y="47"/>
                  <a:pt x="802" y="45"/>
                  <a:pt x="795" y="43"/>
                </a:cubicBezTo>
                <a:cubicBezTo>
                  <a:pt x="792" y="43"/>
                  <a:pt x="789" y="42"/>
                  <a:pt x="786" y="41"/>
                </a:cubicBezTo>
                <a:cubicBezTo>
                  <a:pt x="786" y="41"/>
                  <a:pt x="786" y="41"/>
                  <a:pt x="786" y="41"/>
                </a:cubicBezTo>
                <a:cubicBezTo>
                  <a:pt x="783" y="40"/>
                  <a:pt x="780" y="39"/>
                  <a:pt x="776" y="39"/>
                </a:cubicBezTo>
                <a:cubicBezTo>
                  <a:pt x="775" y="38"/>
                  <a:pt x="773" y="38"/>
                  <a:pt x="772" y="38"/>
                </a:cubicBezTo>
                <a:cubicBezTo>
                  <a:pt x="758" y="35"/>
                  <a:pt x="758" y="35"/>
                  <a:pt x="758" y="35"/>
                </a:cubicBezTo>
                <a:cubicBezTo>
                  <a:pt x="743" y="32"/>
                  <a:pt x="743" y="32"/>
                  <a:pt x="743" y="32"/>
                </a:cubicBezTo>
                <a:cubicBezTo>
                  <a:pt x="741" y="32"/>
                  <a:pt x="740" y="31"/>
                  <a:pt x="738" y="31"/>
                </a:cubicBezTo>
                <a:cubicBezTo>
                  <a:pt x="735" y="31"/>
                  <a:pt x="732" y="30"/>
                  <a:pt x="730" y="30"/>
                </a:cubicBezTo>
                <a:cubicBezTo>
                  <a:pt x="730" y="30"/>
                  <a:pt x="730" y="30"/>
                  <a:pt x="730" y="30"/>
                </a:cubicBezTo>
                <a:cubicBezTo>
                  <a:pt x="715" y="28"/>
                  <a:pt x="715" y="28"/>
                  <a:pt x="715" y="28"/>
                </a:cubicBezTo>
                <a:cubicBezTo>
                  <a:pt x="714" y="28"/>
                  <a:pt x="712" y="28"/>
                  <a:pt x="711" y="28"/>
                </a:cubicBezTo>
                <a:cubicBezTo>
                  <a:pt x="710" y="28"/>
                  <a:pt x="709" y="27"/>
                  <a:pt x="708" y="27"/>
                </a:cubicBezTo>
                <a:cubicBezTo>
                  <a:pt x="708" y="27"/>
                  <a:pt x="708" y="27"/>
                  <a:pt x="708" y="27"/>
                </a:cubicBezTo>
                <a:cubicBezTo>
                  <a:pt x="699" y="27"/>
                  <a:pt x="699" y="27"/>
                  <a:pt x="699" y="27"/>
                </a:cubicBezTo>
                <a:cubicBezTo>
                  <a:pt x="696" y="26"/>
                  <a:pt x="693" y="25"/>
                  <a:pt x="691" y="22"/>
                </a:cubicBezTo>
                <a:cubicBezTo>
                  <a:pt x="688" y="20"/>
                  <a:pt x="687" y="16"/>
                  <a:pt x="688" y="13"/>
                </a:cubicBezTo>
                <a:cubicBezTo>
                  <a:pt x="688" y="6"/>
                  <a:pt x="694" y="1"/>
                  <a:pt x="701" y="1"/>
                </a:cubicBezTo>
                <a:cubicBezTo>
                  <a:pt x="710" y="2"/>
                  <a:pt x="710" y="2"/>
                  <a:pt x="710" y="2"/>
                </a:cubicBezTo>
                <a:cubicBezTo>
                  <a:pt x="712" y="2"/>
                  <a:pt x="714" y="2"/>
                  <a:pt x="715" y="3"/>
                </a:cubicBezTo>
                <a:cubicBezTo>
                  <a:pt x="716" y="3"/>
                  <a:pt x="717" y="3"/>
                  <a:pt x="718" y="3"/>
                </a:cubicBezTo>
                <a:cubicBezTo>
                  <a:pt x="733" y="5"/>
                  <a:pt x="733" y="5"/>
                  <a:pt x="733" y="5"/>
                </a:cubicBezTo>
                <a:cubicBezTo>
                  <a:pt x="736" y="5"/>
                  <a:pt x="740" y="6"/>
                  <a:pt x="743" y="6"/>
                </a:cubicBezTo>
                <a:cubicBezTo>
                  <a:pt x="744" y="6"/>
                  <a:pt x="746" y="7"/>
                  <a:pt x="747" y="7"/>
                </a:cubicBezTo>
                <a:cubicBezTo>
                  <a:pt x="747" y="7"/>
                  <a:pt x="747" y="7"/>
                  <a:pt x="747" y="7"/>
                </a:cubicBezTo>
                <a:cubicBezTo>
                  <a:pt x="763" y="10"/>
                  <a:pt x="763" y="10"/>
                  <a:pt x="763" y="10"/>
                </a:cubicBezTo>
                <a:cubicBezTo>
                  <a:pt x="778" y="13"/>
                  <a:pt x="778" y="13"/>
                  <a:pt x="778" y="13"/>
                </a:cubicBezTo>
                <a:cubicBezTo>
                  <a:pt x="779" y="13"/>
                  <a:pt x="780" y="13"/>
                  <a:pt x="781" y="14"/>
                </a:cubicBezTo>
                <a:cubicBezTo>
                  <a:pt x="785" y="14"/>
                  <a:pt x="789" y="15"/>
                  <a:pt x="793" y="16"/>
                </a:cubicBezTo>
                <a:cubicBezTo>
                  <a:pt x="793" y="16"/>
                  <a:pt x="793" y="16"/>
                  <a:pt x="793" y="16"/>
                </a:cubicBezTo>
                <a:cubicBezTo>
                  <a:pt x="796" y="17"/>
                  <a:pt x="799" y="18"/>
                  <a:pt x="802" y="19"/>
                </a:cubicBezTo>
                <a:cubicBezTo>
                  <a:pt x="808" y="21"/>
                  <a:pt x="815" y="22"/>
                  <a:pt x="822" y="25"/>
                </a:cubicBezTo>
                <a:cubicBezTo>
                  <a:pt x="830" y="27"/>
                  <a:pt x="838" y="30"/>
                  <a:pt x="845" y="33"/>
                </a:cubicBezTo>
                <a:cubicBezTo>
                  <a:pt x="876" y="44"/>
                  <a:pt x="905" y="58"/>
                  <a:pt x="933" y="74"/>
                </a:cubicBezTo>
                <a:cubicBezTo>
                  <a:pt x="933" y="74"/>
                  <a:pt x="933" y="74"/>
                  <a:pt x="933" y="74"/>
                </a:cubicBezTo>
                <a:cubicBezTo>
                  <a:pt x="955" y="87"/>
                  <a:pt x="976" y="102"/>
                  <a:pt x="996" y="118"/>
                </a:cubicBezTo>
                <a:cubicBezTo>
                  <a:pt x="996" y="118"/>
                  <a:pt x="996" y="118"/>
                  <a:pt x="996" y="118"/>
                </a:cubicBezTo>
                <a:cubicBezTo>
                  <a:pt x="999" y="120"/>
                  <a:pt x="1000" y="123"/>
                  <a:pt x="1001" y="126"/>
                </a:cubicBezTo>
                <a:cubicBezTo>
                  <a:pt x="1001" y="130"/>
                  <a:pt x="1000" y="133"/>
                  <a:pt x="998" y="136"/>
                </a:cubicBezTo>
                <a:cubicBezTo>
                  <a:pt x="995" y="139"/>
                  <a:pt x="992" y="140"/>
                  <a:pt x="988" y="140"/>
                </a:cubicBezTo>
                <a:close/>
                <a:moveTo>
                  <a:pt x="658" y="25"/>
                </a:moveTo>
                <a:cubicBezTo>
                  <a:pt x="658" y="25"/>
                  <a:pt x="658" y="25"/>
                  <a:pt x="658" y="25"/>
                </a:cubicBezTo>
                <a:cubicBezTo>
                  <a:pt x="651" y="25"/>
                  <a:pt x="645" y="19"/>
                  <a:pt x="645" y="12"/>
                </a:cubicBezTo>
                <a:cubicBezTo>
                  <a:pt x="645" y="5"/>
                  <a:pt x="651" y="0"/>
                  <a:pt x="658" y="0"/>
                </a:cubicBezTo>
                <a:cubicBezTo>
                  <a:pt x="665" y="0"/>
                  <a:pt x="671" y="5"/>
                  <a:pt x="671" y="12"/>
                </a:cubicBezTo>
                <a:cubicBezTo>
                  <a:pt x="671" y="19"/>
                  <a:pt x="665" y="25"/>
                  <a:pt x="658" y="25"/>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83" name="Freeform 43">
            <a:extLst>
              <a:ext uri="{FF2B5EF4-FFF2-40B4-BE49-F238E27FC236}">
                <a16:creationId xmlns:a16="http://schemas.microsoft.com/office/drawing/2014/main" id="{BAA02137-4B68-4F14-BB14-750F2D43DD9A}"/>
              </a:ext>
            </a:extLst>
          </p:cNvPr>
          <p:cNvSpPr>
            <a:spLocks noEditPoints="1"/>
          </p:cNvSpPr>
          <p:nvPr/>
        </p:nvSpPr>
        <p:spPr bwMode="auto">
          <a:xfrm>
            <a:off x="4557493" y="4741545"/>
            <a:ext cx="4229418" cy="4232910"/>
          </a:xfrm>
          <a:custGeom>
            <a:avLst/>
            <a:gdLst>
              <a:gd name="T0" fmla="*/ 434 w 1210"/>
              <a:gd name="T1" fmla="*/ 1179 h 1210"/>
              <a:gd name="T2" fmla="*/ 304 w 1210"/>
              <a:gd name="T3" fmla="*/ 1105 h 1210"/>
              <a:gd name="T4" fmla="*/ 284 w 1210"/>
              <a:gd name="T5" fmla="*/ 1072 h 1210"/>
              <a:gd name="T6" fmla="*/ 319 w 1210"/>
              <a:gd name="T7" fmla="*/ 1085 h 1210"/>
              <a:gd name="T8" fmla="*/ 443 w 1210"/>
              <a:gd name="T9" fmla="*/ 1155 h 1210"/>
              <a:gd name="T10" fmla="*/ 648 w 1210"/>
              <a:gd name="T11" fmla="*/ 1182 h 1210"/>
              <a:gd name="T12" fmla="*/ 774 w 1210"/>
              <a:gd name="T13" fmla="*/ 1152 h 1210"/>
              <a:gd name="T14" fmla="*/ 807 w 1210"/>
              <a:gd name="T15" fmla="*/ 1166 h 1210"/>
              <a:gd name="T16" fmla="*/ 757 w 1210"/>
              <a:gd name="T17" fmla="*/ 1185 h 1210"/>
              <a:gd name="T18" fmla="*/ 843 w 1210"/>
              <a:gd name="T19" fmla="*/ 1133 h 1210"/>
              <a:gd name="T20" fmla="*/ 890 w 1210"/>
              <a:gd name="T21" fmla="*/ 1117 h 1210"/>
              <a:gd name="T22" fmla="*/ 943 w 1210"/>
              <a:gd name="T23" fmla="*/ 1054 h 1210"/>
              <a:gd name="T24" fmla="*/ 1044 w 1210"/>
              <a:gd name="T25" fmla="*/ 972 h 1210"/>
              <a:gd name="T26" fmla="*/ 218 w 1210"/>
              <a:gd name="T27" fmla="*/ 1024 h 1210"/>
              <a:gd name="T28" fmla="*/ 236 w 1210"/>
              <a:gd name="T29" fmla="*/ 1006 h 1210"/>
              <a:gd name="T30" fmla="*/ 152 w 1210"/>
              <a:gd name="T31" fmla="*/ 958 h 1210"/>
              <a:gd name="T32" fmla="*/ 119 w 1210"/>
              <a:gd name="T33" fmla="*/ 922 h 1210"/>
              <a:gd name="T34" fmla="*/ 93 w 1210"/>
              <a:gd name="T35" fmla="*/ 890 h 1210"/>
              <a:gd name="T36" fmla="*/ 4 w 1210"/>
              <a:gd name="T37" fmla="*/ 663 h 1210"/>
              <a:gd name="T38" fmla="*/ 27 w 1210"/>
              <a:gd name="T39" fmla="*/ 446 h 1210"/>
              <a:gd name="T40" fmla="*/ 51 w 1210"/>
              <a:gd name="T41" fmla="*/ 454 h 1210"/>
              <a:gd name="T42" fmla="*/ 29 w 1210"/>
              <a:gd name="T43" fmla="*/ 660 h 1210"/>
              <a:gd name="T44" fmla="*/ 105 w 1210"/>
              <a:gd name="T45" fmla="*/ 862 h 1210"/>
              <a:gd name="T46" fmla="*/ 138 w 1210"/>
              <a:gd name="T47" fmla="*/ 906 h 1210"/>
              <a:gd name="T48" fmla="*/ 170 w 1210"/>
              <a:gd name="T49" fmla="*/ 940 h 1210"/>
              <a:gd name="T50" fmla="*/ 1068 w 1210"/>
              <a:gd name="T51" fmla="*/ 930 h 1210"/>
              <a:gd name="T52" fmla="*/ 1184 w 1210"/>
              <a:gd name="T53" fmla="*/ 605 h 1210"/>
              <a:gd name="T54" fmla="*/ 1210 w 1210"/>
              <a:gd name="T55" fmla="*/ 605 h 1210"/>
              <a:gd name="T56" fmla="*/ 1076 w 1210"/>
              <a:gd name="T57" fmla="*/ 933 h 1210"/>
              <a:gd name="T58" fmla="*/ 1171 w 1210"/>
              <a:gd name="T59" fmla="*/ 496 h 1210"/>
              <a:gd name="T60" fmla="*/ 1203 w 1210"/>
              <a:gd name="T61" fmla="*/ 525 h 1210"/>
              <a:gd name="T62" fmla="*/ 1142 w 1210"/>
              <a:gd name="T63" fmla="*/ 411 h 1210"/>
              <a:gd name="T64" fmla="*/ 1075 w 1210"/>
              <a:gd name="T65" fmla="*/ 307 h 1210"/>
              <a:gd name="T66" fmla="*/ 1045 w 1210"/>
              <a:gd name="T67" fmla="*/ 275 h 1210"/>
              <a:gd name="T68" fmla="*/ 931 w 1210"/>
              <a:gd name="T69" fmla="*/ 161 h 1210"/>
              <a:gd name="T70" fmla="*/ 753 w 1210"/>
              <a:gd name="T71" fmla="*/ 36 h 1210"/>
              <a:gd name="T72" fmla="*/ 949 w 1210"/>
              <a:gd name="T73" fmla="*/ 142 h 1210"/>
              <a:gd name="T74" fmla="*/ 1071 w 1210"/>
              <a:gd name="T75" fmla="*/ 265 h 1210"/>
              <a:gd name="T76" fmla="*/ 1102 w 1210"/>
              <a:gd name="T77" fmla="*/ 299 h 1210"/>
              <a:gd name="T78" fmla="*/ 1159 w 1210"/>
              <a:gd name="T79" fmla="*/ 417 h 1210"/>
              <a:gd name="T80" fmla="*/ 67 w 1210"/>
              <a:gd name="T81" fmla="*/ 358 h 1210"/>
              <a:gd name="T82" fmla="*/ 89 w 1210"/>
              <a:gd name="T83" fmla="*/ 371 h 1210"/>
              <a:gd name="T84" fmla="*/ 124 w 1210"/>
              <a:gd name="T85" fmla="*/ 281 h 1210"/>
              <a:gd name="T86" fmla="*/ 278 w 1210"/>
              <a:gd name="T87" fmla="*/ 127 h 1210"/>
              <a:gd name="T88" fmla="*/ 309 w 1210"/>
              <a:gd name="T89" fmla="*/ 100 h 1210"/>
              <a:gd name="T90" fmla="*/ 404 w 1210"/>
              <a:gd name="T91" fmla="*/ 43 h 1210"/>
              <a:gd name="T92" fmla="*/ 582 w 1210"/>
              <a:gd name="T93" fmla="*/ 26 h 1210"/>
              <a:gd name="T94" fmla="*/ 335 w 1210"/>
              <a:gd name="T95" fmla="*/ 112 h 1210"/>
              <a:gd name="T96" fmla="*/ 305 w 1210"/>
              <a:gd name="T97" fmla="*/ 137 h 1210"/>
              <a:gd name="T98" fmla="*/ 278 w 1210"/>
              <a:gd name="T99" fmla="*/ 161 h 1210"/>
              <a:gd name="T100" fmla="*/ 708 w 1210"/>
              <a:gd name="T101" fmla="*/ 36 h 1210"/>
              <a:gd name="T102" fmla="*/ 676 w 1210"/>
              <a:gd name="T103" fmla="*/ 31 h 1210"/>
              <a:gd name="T104" fmla="*/ 680 w 1210"/>
              <a:gd name="T105" fmla="*/ 5 h 1210"/>
              <a:gd name="T106" fmla="*/ 720 w 1210"/>
              <a:gd name="T107" fmla="*/ 2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0" h="1210">
                <a:moveTo>
                  <a:pt x="606" y="1210"/>
                </a:moveTo>
                <a:cubicBezTo>
                  <a:pt x="549" y="1210"/>
                  <a:pt x="494" y="1200"/>
                  <a:pt x="442" y="1182"/>
                </a:cubicBezTo>
                <a:cubicBezTo>
                  <a:pt x="442" y="1182"/>
                  <a:pt x="442" y="1182"/>
                  <a:pt x="442" y="1182"/>
                </a:cubicBezTo>
                <a:cubicBezTo>
                  <a:pt x="439" y="1181"/>
                  <a:pt x="437" y="1180"/>
                  <a:pt x="434" y="1179"/>
                </a:cubicBezTo>
                <a:cubicBezTo>
                  <a:pt x="399" y="1165"/>
                  <a:pt x="366" y="1149"/>
                  <a:pt x="337" y="1129"/>
                </a:cubicBezTo>
                <a:cubicBezTo>
                  <a:pt x="323" y="1119"/>
                  <a:pt x="323" y="1119"/>
                  <a:pt x="323" y="1119"/>
                </a:cubicBezTo>
                <a:cubicBezTo>
                  <a:pt x="320" y="1117"/>
                  <a:pt x="317" y="1115"/>
                  <a:pt x="314" y="1113"/>
                </a:cubicBezTo>
                <a:cubicBezTo>
                  <a:pt x="304" y="1105"/>
                  <a:pt x="304" y="1105"/>
                  <a:pt x="304" y="1105"/>
                </a:cubicBezTo>
                <a:cubicBezTo>
                  <a:pt x="303" y="1104"/>
                  <a:pt x="302" y="1104"/>
                  <a:pt x="302" y="1103"/>
                </a:cubicBezTo>
                <a:cubicBezTo>
                  <a:pt x="300" y="1102"/>
                  <a:pt x="299" y="1101"/>
                  <a:pt x="298" y="1100"/>
                </a:cubicBezTo>
                <a:cubicBezTo>
                  <a:pt x="285" y="1090"/>
                  <a:pt x="285" y="1090"/>
                  <a:pt x="285" y="1090"/>
                </a:cubicBezTo>
                <a:cubicBezTo>
                  <a:pt x="280" y="1085"/>
                  <a:pt x="279" y="1077"/>
                  <a:pt x="284" y="1072"/>
                </a:cubicBezTo>
                <a:cubicBezTo>
                  <a:pt x="289" y="1066"/>
                  <a:pt x="297" y="1066"/>
                  <a:pt x="302" y="1070"/>
                </a:cubicBezTo>
                <a:cubicBezTo>
                  <a:pt x="314" y="1081"/>
                  <a:pt x="314" y="1081"/>
                  <a:pt x="314" y="1081"/>
                </a:cubicBezTo>
                <a:cubicBezTo>
                  <a:pt x="315" y="1082"/>
                  <a:pt x="316" y="1082"/>
                  <a:pt x="317" y="1083"/>
                </a:cubicBezTo>
                <a:cubicBezTo>
                  <a:pt x="318" y="1083"/>
                  <a:pt x="319" y="1084"/>
                  <a:pt x="319" y="1085"/>
                </a:cubicBezTo>
                <a:cubicBezTo>
                  <a:pt x="330" y="1093"/>
                  <a:pt x="330" y="1093"/>
                  <a:pt x="330" y="1093"/>
                </a:cubicBezTo>
                <a:cubicBezTo>
                  <a:pt x="332" y="1095"/>
                  <a:pt x="335" y="1096"/>
                  <a:pt x="337" y="1098"/>
                </a:cubicBezTo>
                <a:cubicBezTo>
                  <a:pt x="351" y="1108"/>
                  <a:pt x="351" y="1108"/>
                  <a:pt x="351" y="1108"/>
                </a:cubicBezTo>
                <a:cubicBezTo>
                  <a:pt x="379" y="1126"/>
                  <a:pt x="410" y="1142"/>
                  <a:pt x="443" y="1155"/>
                </a:cubicBezTo>
                <a:cubicBezTo>
                  <a:pt x="446" y="1156"/>
                  <a:pt x="448" y="1157"/>
                  <a:pt x="451" y="1158"/>
                </a:cubicBezTo>
                <a:cubicBezTo>
                  <a:pt x="451" y="1158"/>
                  <a:pt x="451" y="1158"/>
                  <a:pt x="451" y="1158"/>
                </a:cubicBezTo>
                <a:cubicBezTo>
                  <a:pt x="500" y="1175"/>
                  <a:pt x="552" y="1184"/>
                  <a:pt x="606" y="1184"/>
                </a:cubicBezTo>
                <a:cubicBezTo>
                  <a:pt x="620" y="1184"/>
                  <a:pt x="634" y="1183"/>
                  <a:pt x="648" y="1182"/>
                </a:cubicBezTo>
                <a:cubicBezTo>
                  <a:pt x="682" y="1179"/>
                  <a:pt x="716" y="1172"/>
                  <a:pt x="750" y="1161"/>
                </a:cubicBezTo>
                <a:cubicBezTo>
                  <a:pt x="750" y="1161"/>
                  <a:pt x="750" y="1161"/>
                  <a:pt x="750" y="1161"/>
                </a:cubicBezTo>
                <a:cubicBezTo>
                  <a:pt x="755" y="1159"/>
                  <a:pt x="760" y="1157"/>
                  <a:pt x="766" y="1155"/>
                </a:cubicBezTo>
                <a:cubicBezTo>
                  <a:pt x="769" y="1154"/>
                  <a:pt x="771" y="1153"/>
                  <a:pt x="774" y="1152"/>
                </a:cubicBezTo>
                <a:cubicBezTo>
                  <a:pt x="777" y="1151"/>
                  <a:pt x="780" y="1150"/>
                  <a:pt x="783" y="1149"/>
                </a:cubicBezTo>
                <a:cubicBezTo>
                  <a:pt x="797" y="1142"/>
                  <a:pt x="797" y="1142"/>
                  <a:pt x="797" y="1142"/>
                </a:cubicBezTo>
                <a:cubicBezTo>
                  <a:pt x="803" y="1140"/>
                  <a:pt x="811" y="1143"/>
                  <a:pt x="814" y="1149"/>
                </a:cubicBezTo>
                <a:cubicBezTo>
                  <a:pt x="816" y="1156"/>
                  <a:pt x="814" y="1163"/>
                  <a:pt x="807" y="1166"/>
                </a:cubicBezTo>
                <a:cubicBezTo>
                  <a:pt x="793" y="1172"/>
                  <a:pt x="793" y="1172"/>
                  <a:pt x="793" y="1172"/>
                </a:cubicBezTo>
                <a:cubicBezTo>
                  <a:pt x="790" y="1173"/>
                  <a:pt x="786" y="1175"/>
                  <a:pt x="783" y="1176"/>
                </a:cubicBezTo>
                <a:cubicBezTo>
                  <a:pt x="780" y="1177"/>
                  <a:pt x="778" y="1178"/>
                  <a:pt x="775" y="1179"/>
                </a:cubicBezTo>
                <a:cubicBezTo>
                  <a:pt x="769" y="1181"/>
                  <a:pt x="763" y="1183"/>
                  <a:pt x="757" y="1185"/>
                </a:cubicBezTo>
                <a:cubicBezTo>
                  <a:pt x="722" y="1197"/>
                  <a:pt x="686" y="1204"/>
                  <a:pt x="650" y="1208"/>
                </a:cubicBezTo>
                <a:cubicBezTo>
                  <a:pt x="635" y="1209"/>
                  <a:pt x="620" y="1210"/>
                  <a:pt x="606" y="1210"/>
                </a:cubicBezTo>
                <a:close/>
                <a:moveTo>
                  <a:pt x="854" y="1139"/>
                </a:moveTo>
                <a:cubicBezTo>
                  <a:pt x="850" y="1139"/>
                  <a:pt x="846" y="1137"/>
                  <a:pt x="843" y="1133"/>
                </a:cubicBezTo>
                <a:cubicBezTo>
                  <a:pt x="840" y="1127"/>
                  <a:pt x="842" y="1119"/>
                  <a:pt x="848" y="1115"/>
                </a:cubicBezTo>
                <a:cubicBezTo>
                  <a:pt x="857" y="1109"/>
                  <a:pt x="866" y="1103"/>
                  <a:pt x="875" y="1097"/>
                </a:cubicBezTo>
                <a:cubicBezTo>
                  <a:pt x="881" y="1092"/>
                  <a:pt x="889" y="1094"/>
                  <a:pt x="893" y="1099"/>
                </a:cubicBezTo>
                <a:cubicBezTo>
                  <a:pt x="897" y="1105"/>
                  <a:pt x="896" y="1113"/>
                  <a:pt x="890" y="1117"/>
                </a:cubicBezTo>
                <a:cubicBezTo>
                  <a:pt x="881" y="1124"/>
                  <a:pt x="871" y="1131"/>
                  <a:pt x="861" y="1137"/>
                </a:cubicBezTo>
                <a:cubicBezTo>
                  <a:pt x="859" y="1138"/>
                  <a:pt x="857" y="1139"/>
                  <a:pt x="854" y="1139"/>
                </a:cubicBezTo>
                <a:close/>
                <a:moveTo>
                  <a:pt x="952" y="1058"/>
                </a:moveTo>
                <a:cubicBezTo>
                  <a:pt x="949" y="1058"/>
                  <a:pt x="946" y="1057"/>
                  <a:pt x="943" y="1054"/>
                </a:cubicBezTo>
                <a:cubicBezTo>
                  <a:pt x="938" y="1049"/>
                  <a:pt x="938" y="1041"/>
                  <a:pt x="943" y="1036"/>
                </a:cubicBezTo>
                <a:cubicBezTo>
                  <a:pt x="1026" y="954"/>
                  <a:pt x="1026" y="954"/>
                  <a:pt x="1026" y="954"/>
                </a:cubicBezTo>
                <a:cubicBezTo>
                  <a:pt x="1031" y="949"/>
                  <a:pt x="1039" y="949"/>
                  <a:pt x="1044" y="954"/>
                </a:cubicBezTo>
                <a:cubicBezTo>
                  <a:pt x="1049" y="959"/>
                  <a:pt x="1049" y="967"/>
                  <a:pt x="1044" y="972"/>
                </a:cubicBezTo>
                <a:cubicBezTo>
                  <a:pt x="961" y="1054"/>
                  <a:pt x="961" y="1054"/>
                  <a:pt x="961" y="1054"/>
                </a:cubicBezTo>
                <a:cubicBezTo>
                  <a:pt x="959" y="1057"/>
                  <a:pt x="956" y="1058"/>
                  <a:pt x="952" y="1058"/>
                </a:cubicBezTo>
                <a:close/>
                <a:moveTo>
                  <a:pt x="227" y="1027"/>
                </a:moveTo>
                <a:cubicBezTo>
                  <a:pt x="224" y="1027"/>
                  <a:pt x="220" y="1026"/>
                  <a:pt x="218" y="1024"/>
                </a:cubicBezTo>
                <a:cubicBezTo>
                  <a:pt x="194" y="1000"/>
                  <a:pt x="194" y="1000"/>
                  <a:pt x="194" y="1000"/>
                </a:cubicBezTo>
                <a:cubicBezTo>
                  <a:pt x="189" y="995"/>
                  <a:pt x="189" y="987"/>
                  <a:pt x="194" y="982"/>
                </a:cubicBezTo>
                <a:cubicBezTo>
                  <a:pt x="199" y="977"/>
                  <a:pt x="207" y="977"/>
                  <a:pt x="212" y="982"/>
                </a:cubicBezTo>
                <a:cubicBezTo>
                  <a:pt x="236" y="1006"/>
                  <a:pt x="236" y="1006"/>
                  <a:pt x="236" y="1006"/>
                </a:cubicBezTo>
                <a:cubicBezTo>
                  <a:pt x="241" y="1011"/>
                  <a:pt x="241" y="1019"/>
                  <a:pt x="236" y="1024"/>
                </a:cubicBezTo>
                <a:cubicBezTo>
                  <a:pt x="233" y="1026"/>
                  <a:pt x="230" y="1027"/>
                  <a:pt x="227" y="1027"/>
                </a:cubicBezTo>
                <a:close/>
                <a:moveTo>
                  <a:pt x="161" y="961"/>
                </a:moveTo>
                <a:cubicBezTo>
                  <a:pt x="158" y="961"/>
                  <a:pt x="154" y="960"/>
                  <a:pt x="152" y="958"/>
                </a:cubicBezTo>
                <a:cubicBezTo>
                  <a:pt x="142" y="948"/>
                  <a:pt x="142" y="948"/>
                  <a:pt x="142" y="948"/>
                </a:cubicBezTo>
                <a:cubicBezTo>
                  <a:pt x="128" y="933"/>
                  <a:pt x="128" y="933"/>
                  <a:pt x="128" y="933"/>
                </a:cubicBezTo>
                <a:cubicBezTo>
                  <a:pt x="126" y="931"/>
                  <a:pt x="124" y="928"/>
                  <a:pt x="122" y="926"/>
                </a:cubicBezTo>
                <a:cubicBezTo>
                  <a:pt x="121" y="925"/>
                  <a:pt x="120" y="923"/>
                  <a:pt x="119" y="922"/>
                </a:cubicBezTo>
                <a:cubicBezTo>
                  <a:pt x="109" y="912"/>
                  <a:pt x="109" y="912"/>
                  <a:pt x="109" y="912"/>
                </a:cubicBezTo>
                <a:cubicBezTo>
                  <a:pt x="104" y="905"/>
                  <a:pt x="104" y="905"/>
                  <a:pt x="104" y="905"/>
                </a:cubicBezTo>
                <a:cubicBezTo>
                  <a:pt x="100" y="900"/>
                  <a:pt x="97" y="895"/>
                  <a:pt x="93" y="890"/>
                </a:cubicBezTo>
                <a:cubicBezTo>
                  <a:pt x="93" y="890"/>
                  <a:pt x="93" y="890"/>
                  <a:pt x="93" y="890"/>
                </a:cubicBezTo>
                <a:cubicBezTo>
                  <a:pt x="84" y="877"/>
                  <a:pt x="84" y="877"/>
                  <a:pt x="84" y="877"/>
                </a:cubicBezTo>
                <a:cubicBezTo>
                  <a:pt x="82" y="874"/>
                  <a:pt x="79" y="871"/>
                  <a:pt x="77" y="867"/>
                </a:cubicBezTo>
                <a:cubicBezTo>
                  <a:pt x="58" y="837"/>
                  <a:pt x="41" y="804"/>
                  <a:pt x="29" y="769"/>
                </a:cubicBezTo>
                <a:cubicBezTo>
                  <a:pt x="17" y="737"/>
                  <a:pt x="9" y="701"/>
                  <a:pt x="4" y="663"/>
                </a:cubicBezTo>
                <a:cubicBezTo>
                  <a:pt x="2" y="650"/>
                  <a:pt x="1" y="638"/>
                  <a:pt x="1" y="625"/>
                </a:cubicBezTo>
                <a:cubicBezTo>
                  <a:pt x="1" y="625"/>
                  <a:pt x="1" y="625"/>
                  <a:pt x="1" y="625"/>
                </a:cubicBezTo>
                <a:cubicBezTo>
                  <a:pt x="1" y="618"/>
                  <a:pt x="0" y="612"/>
                  <a:pt x="0" y="605"/>
                </a:cubicBezTo>
                <a:cubicBezTo>
                  <a:pt x="0" y="551"/>
                  <a:pt x="9" y="497"/>
                  <a:pt x="27" y="446"/>
                </a:cubicBezTo>
                <a:cubicBezTo>
                  <a:pt x="27" y="445"/>
                  <a:pt x="27" y="445"/>
                  <a:pt x="27" y="445"/>
                </a:cubicBezTo>
                <a:cubicBezTo>
                  <a:pt x="29" y="438"/>
                  <a:pt x="37" y="435"/>
                  <a:pt x="43" y="437"/>
                </a:cubicBezTo>
                <a:cubicBezTo>
                  <a:pt x="50" y="440"/>
                  <a:pt x="53" y="447"/>
                  <a:pt x="51" y="454"/>
                </a:cubicBezTo>
                <a:cubicBezTo>
                  <a:pt x="51" y="454"/>
                  <a:pt x="51" y="454"/>
                  <a:pt x="51" y="454"/>
                </a:cubicBezTo>
                <a:cubicBezTo>
                  <a:pt x="34" y="503"/>
                  <a:pt x="26" y="554"/>
                  <a:pt x="26" y="605"/>
                </a:cubicBezTo>
                <a:cubicBezTo>
                  <a:pt x="26" y="611"/>
                  <a:pt x="26" y="618"/>
                  <a:pt x="26" y="624"/>
                </a:cubicBezTo>
                <a:cubicBezTo>
                  <a:pt x="26" y="624"/>
                  <a:pt x="26" y="624"/>
                  <a:pt x="26" y="624"/>
                </a:cubicBezTo>
                <a:cubicBezTo>
                  <a:pt x="27" y="636"/>
                  <a:pt x="28" y="648"/>
                  <a:pt x="29" y="660"/>
                </a:cubicBezTo>
                <a:cubicBezTo>
                  <a:pt x="34" y="696"/>
                  <a:pt x="42" y="730"/>
                  <a:pt x="53" y="761"/>
                </a:cubicBezTo>
                <a:cubicBezTo>
                  <a:pt x="65" y="793"/>
                  <a:pt x="80" y="825"/>
                  <a:pt x="99" y="854"/>
                </a:cubicBezTo>
                <a:cubicBezTo>
                  <a:pt x="99" y="854"/>
                  <a:pt x="99" y="854"/>
                  <a:pt x="99" y="854"/>
                </a:cubicBezTo>
                <a:cubicBezTo>
                  <a:pt x="101" y="857"/>
                  <a:pt x="103" y="860"/>
                  <a:pt x="105" y="862"/>
                </a:cubicBezTo>
                <a:cubicBezTo>
                  <a:pt x="113" y="875"/>
                  <a:pt x="113" y="875"/>
                  <a:pt x="113" y="875"/>
                </a:cubicBezTo>
                <a:cubicBezTo>
                  <a:pt x="117" y="880"/>
                  <a:pt x="121" y="884"/>
                  <a:pt x="124" y="889"/>
                </a:cubicBezTo>
                <a:cubicBezTo>
                  <a:pt x="129" y="896"/>
                  <a:pt x="129" y="896"/>
                  <a:pt x="129" y="896"/>
                </a:cubicBezTo>
                <a:cubicBezTo>
                  <a:pt x="138" y="906"/>
                  <a:pt x="138" y="906"/>
                  <a:pt x="138" y="906"/>
                </a:cubicBezTo>
                <a:cubicBezTo>
                  <a:pt x="139" y="907"/>
                  <a:pt x="140" y="908"/>
                  <a:pt x="141" y="909"/>
                </a:cubicBezTo>
                <a:cubicBezTo>
                  <a:pt x="143" y="911"/>
                  <a:pt x="144" y="913"/>
                  <a:pt x="146" y="915"/>
                </a:cubicBezTo>
                <a:cubicBezTo>
                  <a:pt x="146" y="915"/>
                  <a:pt x="146" y="915"/>
                  <a:pt x="146" y="915"/>
                </a:cubicBezTo>
                <a:cubicBezTo>
                  <a:pt x="170" y="940"/>
                  <a:pt x="170" y="940"/>
                  <a:pt x="170" y="940"/>
                </a:cubicBezTo>
                <a:cubicBezTo>
                  <a:pt x="175" y="945"/>
                  <a:pt x="175" y="953"/>
                  <a:pt x="170" y="958"/>
                </a:cubicBezTo>
                <a:cubicBezTo>
                  <a:pt x="167" y="960"/>
                  <a:pt x="164" y="961"/>
                  <a:pt x="161" y="961"/>
                </a:cubicBezTo>
                <a:close/>
                <a:moveTo>
                  <a:pt x="1076" y="933"/>
                </a:moveTo>
                <a:cubicBezTo>
                  <a:pt x="1073" y="933"/>
                  <a:pt x="1070" y="932"/>
                  <a:pt x="1068" y="930"/>
                </a:cubicBezTo>
                <a:cubicBezTo>
                  <a:pt x="1062" y="926"/>
                  <a:pt x="1062" y="917"/>
                  <a:pt x="1067" y="912"/>
                </a:cubicBezTo>
                <a:cubicBezTo>
                  <a:pt x="1113" y="860"/>
                  <a:pt x="1148" y="798"/>
                  <a:pt x="1166" y="732"/>
                </a:cubicBezTo>
                <a:cubicBezTo>
                  <a:pt x="1176" y="699"/>
                  <a:pt x="1182" y="664"/>
                  <a:pt x="1184" y="629"/>
                </a:cubicBezTo>
                <a:cubicBezTo>
                  <a:pt x="1184" y="621"/>
                  <a:pt x="1184" y="613"/>
                  <a:pt x="1184" y="605"/>
                </a:cubicBezTo>
                <a:cubicBezTo>
                  <a:pt x="1184" y="599"/>
                  <a:pt x="1184" y="593"/>
                  <a:pt x="1184" y="586"/>
                </a:cubicBezTo>
                <a:cubicBezTo>
                  <a:pt x="1184" y="579"/>
                  <a:pt x="1189" y="573"/>
                  <a:pt x="1196" y="573"/>
                </a:cubicBezTo>
                <a:cubicBezTo>
                  <a:pt x="1203" y="573"/>
                  <a:pt x="1209" y="578"/>
                  <a:pt x="1209" y="585"/>
                </a:cubicBezTo>
                <a:cubicBezTo>
                  <a:pt x="1210" y="592"/>
                  <a:pt x="1210" y="599"/>
                  <a:pt x="1210" y="605"/>
                </a:cubicBezTo>
                <a:cubicBezTo>
                  <a:pt x="1210" y="614"/>
                  <a:pt x="1209" y="622"/>
                  <a:pt x="1209" y="631"/>
                </a:cubicBezTo>
                <a:cubicBezTo>
                  <a:pt x="1207" y="667"/>
                  <a:pt x="1201" y="704"/>
                  <a:pt x="1191" y="739"/>
                </a:cubicBezTo>
                <a:cubicBezTo>
                  <a:pt x="1171" y="808"/>
                  <a:pt x="1135" y="874"/>
                  <a:pt x="1086" y="929"/>
                </a:cubicBezTo>
                <a:cubicBezTo>
                  <a:pt x="1083" y="932"/>
                  <a:pt x="1080" y="933"/>
                  <a:pt x="1076" y="933"/>
                </a:cubicBezTo>
                <a:close/>
                <a:moveTo>
                  <a:pt x="1190" y="540"/>
                </a:moveTo>
                <a:cubicBezTo>
                  <a:pt x="1184" y="540"/>
                  <a:pt x="1179" y="535"/>
                  <a:pt x="1178" y="529"/>
                </a:cubicBezTo>
                <a:cubicBezTo>
                  <a:pt x="1177" y="525"/>
                  <a:pt x="1177" y="525"/>
                  <a:pt x="1177" y="525"/>
                </a:cubicBezTo>
                <a:cubicBezTo>
                  <a:pt x="1176" y="516"/>
                  <a:pt x="1174" y="506"/>
                  <a:pt x="1171" y="496"/>
                </a:cubicBezTo>
                <a:cubicBezTo>
                  <a:pt x="1170" y="490"/>
                  <a:pt x="1174" y="483"/>
                  <a:pt x="1181" y="481"/>
                </a:cubicBezTo>
                <a:cubicBezTo>
                  <a:pt x="1188" y="480"/>
                  <a:pt x="1195" y="484"/>
                  <a:pt x="1196" y="491"/>
                </a:cubicBezTo>
                <a:cubicBezTo>
                  <a:pt x="1199" y="501"/>
                  <a:pt x="1201" y="511"/>
                  <a:pt x="1202" y="521"/>
                </a:cubicBezTo>
                <a:cubicBezTo>
                  <a:pt x="1203" y="525"/>
                  <a:pt x="1203" y="525"/>
                  <a:pt x="1203" y="525"/>
                </a:cubicBezTo>
                <a:cubicBezTo>
                  <a:pt x="1204" y="532"/>
                  <a:pt x="1199" y="538"/>
                  <a:pt x="1192" y="539"/>
                </a:cubicBezTo>
                <a:cubicBezTo>
                  <a:pt x="1192" y="539"/>
                  <a:pt x="1191" y="540"/>
                  <a:pt x="1190" y="540"/>
                </a:cubicBezTo>
                <a:close/>
                <a:moveTo>
                  <a:pt x="1153" y="418"/>
                </a:moveTo>
                <a:cubicBezTo>
                  <a:pt x="1148" y="418"/>
                  <a:pt x="1144" y="416"/>
                  <a:pt x="1142" y="411"/>
                </a:cubicBezTo>
                <a:cubicBezTo>
                  <a:pt x="1129" y="385"/>
                  <a:pt x="1114" y="359"/>
                  <a:pt x="1097" y="335"/>
                </a:cubicBezTo>
                <a:cubicBezTo>
                  <a:pt x="1095" y="331"/>
                  <a:pt x="1092" y="327"/>
                  <a:pt x="1088" y="323"/>
                </a:cubicBezTo>
                <a:cubicBezTo>
                  <a:pt x="1086" y="320"/>
                  <a:pt x="1084" y="318"/>
                  <a:pt x="1082" y="315"/>
                </a:cubicBezTo>
                <a:cubicBezTo>
                  <a:pt x="1079" y="312"/>
                  <a:pt x="1077" y="309"/>
                  <a:pt x="1075" y="307"/>
                </a:cubicBezTo>
                <a:cubicBezTo>
                  <a:pt x="1072" y="303"/>
                  <a:pt x="1068" y="299"/>
                  <a:pt x="1065" y="295"/>
                </a:cubicBezTo>
                <a:cubicBezTo>
                  <a:pt x="1056" y="285"/>
                  <a:pt x="1056" y="285"/>
                  <a:pt x="1056" y="285"/>
                </a:cubicBezTo>
                <a:cubicBezTo>
                  <a:pt x="1055" y="284"/>
                  <a:pt x="1054" y="283"/>
                  <a:pt x="1053" y="282"/>
                </a:cubicBezTo>
                <a:cubicBezTo>
                  <a:pt x="1051" y="280"/>
                  <a:pt x="1049" y="278"/>
                  <a:pt x="1045" y="275"/>
                </a:cubicBezTo>
                <a:cubicBezTo>
                  <a:pt x="1041" y="270"/>
                  <a:pt x="1041" y="270"/>
                  <a:pt x="1041" y="270"/>
                </a:cubicBezTo>
                <a:cubicBezTo>
                  <a:pt x="1041" y="270"/>
                  <a:pt x="1041" y="270"/>
                  <a:pt x="1041" y="270"/>
                </a:cubicBezTo>
                <a:cubicBezTo>
                  <a:pt x="1041" y="270"/>
                  <a:pt x="1041" y="270"/>
                  <a:pt x="1041" y="270"/>
                </a:cubicBezTo>
                <a:cubicBezTo>
                  <a:pt x="931" y="161"/>
                  <a:pt x="931" y="161"/>
                  <a:pt x="931" y="161"/>
                </a:cubicBezTo>
                <a:cubicBezTo>
                  <a:pt x="921" y="151"/>
                  <a:pt x="921" y="151"/>
                  <a:pt x="921" y="151"/>
                </a:cubicBezTo>
                <a:cubicBezTo>
                  <a:pt x="896" y="127"/>
                  <a:pt x="868" y="106"/>
                  <a:pt x="839" y="88"/>
                </a:cubicBezTo>
                <a:cubicBezTo>
                  <a:pt x="814" y="74"/>
                  <a:pt x="788" y="62"/>
                  <a:pt x="761" y="52"/>
                </a:cubicBezTo>
                <a:cubicBezTo>
                  <a:pt x="754" y="50"/>
                  <a:pt x="750" y="42"/>
                  <a:pt x="753" y="36"/>
                </a:cubicBezTo>
                <a:cubicBezTo>
                  <a:pt x="755" y="29"/>
                  <a:pt x="763" y="26"/>
                  <a:pt x="769" y="28"/>
                </a:cubicBezTo>
                <a:cubicBezTo>
                  <a:pt x="798" y="38"/>
                  <a:pt x="825" y="51"/>
                  <a:pt x="852" y="67"/>
                </a:cubicBezTo>
                <a:cubicBezTo>
                  <a:pt x="883" y="85"/>
                  <a:pt x="912" y="108"/>
                  <a:pt x="939" y="133"/>
                </a:cubicBezTo>
                <a:cubicBezTo>
                  <a:pt x="949" y="142"/>
                  <a:pt x="949" y="142"/>
                  <a:pt x="949" y="142"/>
                </a:cubicBezTo>
                <a:cubicBezTo>
                  <a:pt x="1059" y="252"/>
                  <a:pt x="1059" y="252"/>
                  <a:pt x="1059" y="252"/>
                </a:cubicBezTo>
                <a:cubicBezTo>
                  <a:pt x="1059" y="253"/>
                  <a:pt x="1059" y="253"/>
                  <a:pt x="1059" y="253"/>
                </a:cubicBezTo>
                <a:cubicBezTo>
                  <a:pt x="1063" y="257"/>
                  <a:pt x="1063" y="257"/>
                  <a:pt x="1063" y="257"/>
                </a:cubicBezTo>
                <a:cubicBezTo>
                  <a:pt x="1067" y="260"/>
                  <a:pt x="1069" y="263"/>
                  <a:pt x="1071" y="265"/>
                </a:cubicBezTo>
                <a:cubicBezTo>
                  <a:pt x="1083" y="278"/>
                  <a:pt x="1083" y="278"/>
                  <a:pt x="1083" y="278"/>
                </a:cubicBezTo>
                <a:cubicBezTo>
                  <a:pt x="1087" y="282"/>
                  <a:pt x="1091" y="286"/>
                  <a:pt x="1094" y="290"/>
                </a:cubicBezTo>
                <a:cubicBezTo>
                  <a:pt x="1097" y="293"/>
                  <a:pt x="1099" y="296"/>
                  <a:pt x="1101" y="298"/>
                </a:cubicBezTo>
                <a:cubicBezTo>
                  <a:pt x="1102" y="299"/>
                  <a:pt x="1102" y="299"/>
                  <a:pt x="1102" y="299"/>
                </a:cubicBezTo>
                <a:cubicBezTo>
                  <a:pt x="1104" y="302"/>
                  <a:pt x="1106" y="305"/>
                  <a:pt x="1108" y="308"/>
                </a:cubicBezTo>
                <a:cubicBezTo>
                  <a:pt x="1112" y="312"/>
                  <a:pt x="1115" y="316"/>
                  <a:pt x="1118" y="320"/>
                </a:cubicBezTo>
                <a:cubicBezTo>
                  <a:pt x="1136" y="346"/>
                  <a:pt x="1152" y="372"/>
                  <a:pt x="1165" y="400"/>
                </a:cubicBezTo>
                <a:cubicBezTo>
                  <a:pt x="1168" y="407"/>
                  <a:pt x="1165" y="414"/>
                  <a:pt x="1159" y="417"/>
                </a:cubicBezTo>
                <a:cubicBezTo>
                  <a:pt x="1157" y="418"/>
                  <a:pt x="1155" y="418"/>
                  <a:pt x="1153" y="418"/>
                </a:cubicBezTo>
                <a:close/>
                <a:moveTo>
                  <a:pt x="78" y="378"/>
                </a:moveTo>
                <a:cubicBezTo>
                  <a:pt x="76" y="378"/>
                  <a:pt x="74" y="377"/>
                  <a:pt x="72" y="376"/>
                </a:cubicBezTo>
                <a:cubicBezTo>
                  <a:pt x="66" y="372"/>
                  <a:pt x="64" y="364"/>
                  <a:pt x="67" y="358"/>
                </a:cubicBezTo>
                <a:cubicBezTo>
                  <a:pt x="73" y="348"/>
                  <a:pt x="79" y="338"/>
                  <a:pt x="86" y="329"/>
                </a:cubicBezTo>
                <a:cubicBezTo>
                  <a:pt x="90" y="323"/>
                  <a:pt x="98" y="322"/>
                  <a:pt x="104" y="326"/>
                </a:cubicBezTo>
                <a:cubicBezTo>
                  <a:pt x="110" y="330"/>
                  <a:pt x="111" y="338"/>
                  <a:pt x="107" y="343"/>
                </a:cubicBezTo>
                <a:cubicBezTo>
                  <a:pt x="101" y="352"/>
                  <a:pt x="95" y="362"/>
                  <a:pt x="89" y="371"/>
                </a:cubicBezTo>
                <a:cubicBezTo>
                  <a:pt x="87" y="375"/>
                  <a:pt x="83" y="378"/>
                  <a:pt x="78" y="378"/>
                </a:cubicBezTo>
                <a:close/>
                <a:moveTo>
                  <a:pt x="133" y="302"/>
                </a:moveTo>
                <a:cubicBezTo>
                  <a:pt x="130" y="302"/>
                  <a:pt x="127" y="301"/>
                  <a:pt x="125" y="299"/>
                </a:cubicBezTo>
                <a:cubicBezTo>
                  <a:pt x="119" y="294"/>
                  <a:pt x="119" y="286"/>
                  <a:pt x="124" y="281"/>
                </a:cubicBezTo>
                <a:cubicBezTo>
                  <a:pt x="130" y="274"/>
                  <a:pt x="136" y="268"/>
                  <a:pt x="142" y="261"/>
                </a:cubicBezTo>
                <a:cubicBezTo>
                  <a:pt x="260" y="144"/>
                  <a:pt x="260" y="144"/>
                  <a:pt x="260" y="144"/>
                </a:cubicBezTo>
                <a:cubicBezTo>
                  <a:pt x="261" y="142"/>
                  <a:pt x="262" y="141"/>
                  <a:pt x="263" y="140"/>
                </a:cubicBezTo>
                <a:cubicBezTo>
                  <a:pt x="278" y="127"/>
                  <a:pt x="278" y="127"/>
                  <a:pt x="278" y="127"/>
                </a:cubicBezTo>
                <a:cubicBezTo>
                  <a:pt x="280" y="125"/>
                  <a:pt x="282" y="123"/>
                  <a:pt x="284" y="121"/>
                </a:cubicBezTo>
                <a:cubicBezTo>
                  <a:pt x="286" y="120"/>
                  <a:pt x="287" y="119"/>
                  <a:pt x="288" y="118"/>
                </a:cubicBezTo>
                <a:cubicBezTo>
                  <a:pt x="299" y="108"/>
                  <a:pt x="299" y="108"/>
                  <a:pt x="299" y="108"/>
                </a:cubicBezTo>
                <a:cubicBezTo>
                  <a:pt x="309" y="100"/>
                  <a:pt x="309" y="100"/>
                  <a:pt x="309" y="100"/>
                </a:cubicBezTo>
                <a:cubicBezTo>
                  <a:pt x="311" y="99"/>
                  <a:pt x="312" y="98"/>
                  <a:pt x="313" y="97"/>
                </a:cubicBezTo>
                <a:cubicBezTo>
                  <a:pt x="316" y="95"/>
                  <a:pt x="318" y="93"/>
                  <a:pt x="321" y="91"/>
                </a:cubicBezTo>
                <a:cubicBezTo>
                  <a:pt x="332" y="84"/>
                  <a:pt x="332" y="84"/>
                  <a:pt x="332" y="84"/>
                </a:cubicBezTo>
                <a:cubicBezTo>
                  <a:pt x="354" y="68"/>
                  <a:pt x="378" y="55"/>
                  <a:pt x="404" y="43"/>
                </a:cubicBezTo>
                <a:cubicBezTo>
                  <a:pt x="445" y="25"/>
                  <a:pt x="489" y="12"/>
                  <a:pt x="534" y="5"/>
                </a:cubicBezTo>
                <a:cubicBezTo>
                  <a:pt x="549" y="2"/>
                  <a:pt x="565" y="1"/>
                  <a:pt x="581" y="0"/>
                </a:cubicBezTo>
                <a:cubicBezTo>
                  <a:pt x="588" y="0"/>
                  <a:pt x="594" y="5"/>
                  <a:pt x="594" y="12"/>
                </a:cubicBezTo>
                <a:cubicBezTo>
                  <a:pt x="594" y="19"/>
                  <a:pt x="589" y="25"/>
                  <a:pt x="582" y="26"/>
                </a:cubicBezTo>
                <a:cubicBezTo>
                  <a:pt x="567" y="26"/>
                  <a:pt x="552" y="28"/>
                  <a:pt x="538" y="30"/>
                </a:cubicBezTo>
                <a:cubicBezTo>
                  <a:pt x="495" y="36"/>
                  <a:pt x="453" y="49"/>
                  <a:pt x="414" y="66"/>
                </a:cubicBezTo>
                <a:cubicBezTo>
                  <a:pt x="390" y="77"/>
                  <a:pt x="367" y="90"/>
                  <a:pt x="346" y="105"/>
                </a:cubicBezTo>
                <a:cubicBezTo>
                  <a:pt x="335" y="112"/>
                  <a:pt x="335" y="112"/>
                  <a:pt x="335" y="112"/>
                </a:cubicBezTo>
                <a:cubicBezTo>
                  <a:pt x="333" y="114"/>
                  <a:pt x="331" y="115"/>
                  <a:pt x="329" y="117"/>
                </a:cubicBezTo>
                <a:cubicBezTo>
                  <a:pt x="328" y="118"/>
                  <a:pt x="326" y="119"/>
                  <a:pt x="325" y="120"/>
                </a:cubicBezTo>
                <a:cubicBezTo>
                  <a:pt x="315" y="128"/>
                  <a:pt x="315" y="128"/>
                  <a:pt x="315" y="128"/>
                </a:cubicBezTo>
                <a:cubicBezTo>
                  <a:pt x="305" y="137"/>
                  <a:pt x="305" y="137"/>
                  <a:pt x="305" y="137"/>
                </a:cubicBezTo>
                <a:cubicBezTo>
                  <a:pt x="304" y="138"/>
                  <a:pt x="302" y="139"/>
                  <a:pt x="301" y="140"/>
                </a:cubicBezTo>
                <a:cubicBezTo>
                  <a:pt x="299" y="142"/>
                  <a:pt x="297" y="143"/>
                  <a:pt x="295" y="145"/>
                </a:cubicBezTo>
                <a:cubicBezTo>
                  <a:pt x="280" y="159"/>
                  <a:pt x="280" y="159"/>
                  <a:pt x="280" y="159"/>
                </a:cubicBezTo>
                <a:cubicBezTo>
                  <a:pt x="280" y="160"/>
                  <a:pt x="279" y="161"/>
                  <a:pt x="278" y="161"/>
                </a:cubicBezTo>
                <a:cubicBezTo>
                  <a:pt x="160" y="279"/>
                  <a:pt x="160" y="279"/>
                  <a:pt x="160" y="279"/>
                </a:cubicBezTo>
                <a:cubicBezTo>
                  <a:pt x="154" y="285"/>
                  <a:pt x="148" y="292"/>
                  <a:pt x="143" y="298"/>
                </a:cubicBezTo>
                <a:cubicBezTo>
                  <a:pt x="140" y="301"/>
                  <a:pt x="137" y="302"/>
                  <a:pt x="133" y="302"/>
                </a:cubicBezTo>
                <a:close/>
                <a:moveTo>
                  <a:pt x="708" y="36"/>
                </a:moveTo>
                <a:cubicBezTo>
                  <a:pt x="707" y="36"/>
                  <a:pt x="706" y="36"/>
                  <a:pt x="705" y="36"/>
                </a:cubicBezTo>
                <a:cubicBezTo>
                  <a:pt x="694" y="34"/>
                  <a:pt x="694" y="34"/>
                  <a:pt x="694" y="34"/>
                </a:cubicBezTo>
                <a:cubicBezTo>
                  <a:pt x="681" y="31"/>
                  <a:pt x="681" y="31"/>
                  <a:pt x="681" y="31"/>
                </a:cubicBezTo>
                <a:cubicBezTo>
                  <a:pt x="679" y="31"/>
                  <a:pt x="677" y="31"/>
                  <a:pt x="676" y="31"/>
                </a:cubicBezTo>
                <a:cubicBezTo>
                  <a:pt x="675" y="30"/>
                  <a:pt x="673" y="30"/>
                  <a:pt x="672" y="30"/>
                </a:cubicBezTo>
                <a:cubicBezTo>
                  <a:pt x="665" y="29"/>
                  <a:pt x="661" y="22"/>
                  <a:pt x="662" y="15"/>
                </a:cubicBezTo>
                <a:cubicBezTo>
                  <a:pt x="663" y="8"/>
                  <a:pt x="670" y="4"/>
                  <a:pt x="677" y="5"/>
                </a:cubicBezTo>
                <a:cubicBezTo>
                  <a:pt x="678" y="5"/>
                  <a:pt x="679" y="5"/>
                  <a:pt x="680" y="5"/>
                </a:cubicBezTo>
                <a:cubicBezTo>
                  <a:pt x="682" y="6"/>
                  <a:pt x="683" y="6"/>
                  <a:pt x="685" y="6"/>
                </a:cubicBezTo>
                <a:cubicBezTo>
                  <a:pt x="699" y="9"/>
                  <a:pt x="699" y="9"/>
                  <a:pt x="699" y="9"/>
                </a:cubicBezTo>
                <a:cubicBezTo>
                  <a:pt x="711" y="11"/>
                  <a:pt x="711" y="11"/>
                  <a:pt x="711" y="11"/>
                </a:cubicBezTo>
                <a:cubicBezTo>
                  <a:pt x="717" y="13"/>
                  <a:pt x="722" y="20"/>
                  <a:pt x="720" y="26"/>
                </a:cubicBezTo>
                <a:cubicBezTo>
                  <a:pt x="719" y="32"/>
                  <a:pt x="714" y="36"/>
                  <a:pt x="708" y="36"/>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84" name="Freeform 44">
            <a:extLst>
              <a:ext uri="{FF2B5EF4-FFF2-40B4-BE49-F238E27FC236}">
                <a16:creationId xmlns:a16="http://schemas.microsoft.com/office/drawing/2014/main" id="{5F701CB2-64E1-4758-9AAA-AD2CE93D44D7}"/>
              </a:ext>
            </a:extLst>
          </p:cNvPr>
          <p:cNvSpPr>
            <a:spLocks noEditPoints="1"/>
          </p:cNvSpPr>
          <p:nvPr/>
        </p:nvSpPr>
        <p:spPr bwMode="auto">
          <a:xfrm>
            <a:off x="4746088" y="4926647"/>
            <a:ext cx="3852228" cy="3859213"/>
          </a:xfrm>
          <a:custGeom>
            <a:avLst/>
            <a:gdLst>
              <a:gd name="T0" fmla="*/ 414 w 1102"/>
              <a:gd name="T1" fmla="*/ 1054 h 1103"/>
              <a:gd name="T2" fmla="*/ 679 w 1102"/>
              <a:gd name="T3" fmla="*/ 1056 h 1103"/>
              <a:gd name="T4" fmla="*/ 711 w 1102"/>
              <a:gd name="T5" fmla="*/ 1045 h 1103"/>
              <a:gd name="T6" fmla="*/ 755 w 1102"/>
              <a:gd name="T7" fmla="*/ 1037 h 1103"/>
              <a:gd name="T8" fmla="*/ 721 w 1102"/>
              <a:gd name="T9" fmla="*/ 1068 h 1103"/>
              <a:gd name="T10" fmla="*/ 591 w 1102"/>
              <a:gd name="T11" fmla="*/ 1101 h 1103"/>
              <a:gd name="T12" fmla="*/ 341 w 1102"/>
              <a:gd name="T13" fmla="*/ 1034 h 1103"/>
              <a:gd name="T14" fmla="*/ 801 w 1102"/>
              <a:gd name="T15" fmla="*/ 1020 h 1103"/>
              <a:gd name="T16" fmla="*/ 838 w 1102"/>
              <a:gd name="T17" fmla="*/ 958 h 1103"/>
              <a:gd name="T18" fmla="*/ 856 w 1102"/>
              <a:gd name="T19" fmla="*/ 976 h 1103"/>
              <a:gd name="T20" fmla="*/ 801 w 1102"/>
              <a:gd name="T21" fmla="*/ 1020 h 1103"/>
              <a:gd name="T22" fmla="*/ 278 w 1102"/>
              <a:gd name="T23" fmla="*/ 1005 h 1103"/>
              <a:gd name="T24" fmla="*/ 246 w 1102"/>
              <a:gd name="T25" fmla="*/ 977 h 1103"/>
              <a:gd name="T26" fmla="*/ 273 w 1102"/>
              <a:gd name="T27" fmla="*/ 967 h 1103"/>
              <a:gd name="T28" fmla="*/ 295 w 1102"/>
              <a:gd name="T29" fmla="*/ 986 h 1103"/>
              <a:gd name="T30" fmla="*/ 305 w 1102"/>
              <a:gd name="T31" fmla="*/ 1011 h 1103"/>
              <a:gd name="T32" fmla="*/ 891 w 1102"/>
              <a:gd name="T33" fmla="*/ 905 h 1103"/>
              <a:gd name="T34" fmla="*/ 188 w 1102"/>
              <a:gd name="T35" fmla="*/ 918 h 1103"/>
              <a:gd name="T36" fmla="*/ 97 w 1102"/>
              <a:gd name="T37" fmla="*/ 824 h 1103"/>
              <a:gd name="T38" fmla="*/ 76 w 1102"/>
              <a:gd name="T39" fmla="*/ 795 h 1103"/>
              <a:gd name="T40" fmla="*/ 10 w 1102"/>
              <a:gd name="T41" fmla="*/ 620 h 1103"/>
              <a:gd name="T42" fmla="*/ 91 w 1102"/>
              <a:gd name="T43" fmla="*/ 772 h 1103"/>
              <a:gd name="T44" fmla="*/ 112 w 1102"/>
              <a:gd name="T45" fmla="*/ 802 h 1103"/>
              <a:gd name="T46" fmla="*/ 132 w 1102"/>
              <a:gd name="T47" fmla="*/ 826 h 1103"/>
              <a:gd name="T48" fmla="*/ 197 w 1102"/>
              <a:gd name="T49" fmla="*/ 922 h 1103"/>
              <a:gd name="T50" fmla="*/ 1012 w 1102"/>
              <a:gd name="T51" fmla="*/ 771 h 1103"/>
              <a:gd name="T52" fmla="*/ 992 w 1102"/>
              <a:gd name="T53" fmla="*/ 840 h 1103"/>
              <a:gd name="T54" fmla="*/ 1043 w 1102"/>
              <a:gd name="T55" fmla="*/ 722 h 1103"/>
              <a:gd name="T56" fmla="*/ 1055 w 1102"/>
              <a:gd name="T57" fmla="*/ 730 h 1103"/>
              <a:gd name="T58" fmla="*/ 1076 w 1102"/>
              <a:gd name="T59" fmla="*/ 552 h 1103"/>
              <a:gd name="T60" fmla="*/ 1056 w 1102"/>
              <a:gd name="T61" fmla="*/ 426 h 1103"/>
              <a:gd name="T62" fmla="*/ 1047 w 1102"/>
              <a:gd name="T63" fmla="*/ 399 h 1103"/>
              <a:gd name="T64" fmla="*/ 1024 w 1102"/>
              <a:gd name="T65" fmla="*/ 315 h 1103"/>
              <a:gd name="T66" fmla="*/ 1077 w 1102"/>
              <a:gd name="T67" fmla="*/ 406 h 1103"/>
              <a:gd name="T68" fmla="*/ 1084 w 1102"/>
              <a:gd name="T69" fmla="*/ 430 h 1103"/>
              <a:gd name="T70" fmla="*/ 1089 w 1102"/>
              <a:gd name="T71" fmla="*/ 657 h 1103"/>
              <a:gd name="T72" fmla="*/ 13 w 1102"/>
              <a:gd name="T73" fmla="*/ 548 h 1103"/>
              <a:gd name="T74" fmla="*/ 5 w 1102"/>
              <a:gd name="T75" fmla="*/ 491 h 1103"/>
              <a:gd name="T76" fmla="*/ 30 w 1102"/>
              <a:gd name="T77" fmla="*/ 494 h 1103"/>
              <a:gd name="T78" fmla="*/ 46 w 1102"/>
              <a:gd name="T79" fmla="*/ 358 h 1103"/>
              <a:gd name="T80" fmla="*/ 247 w 1102"/>
              <a:gd name="T81" fmla="*/ 126 h 1103"/>
              <a:gd name="T82" fmla="*/ 274 w 1102"/>
              <a:gd name="T83" fmla="*/ 102 h 1103"/>
              <a:gd name="T84" fmla="*/ 282 w 1102"/>
              <a:gd name="T85" fmla="*/ 128 h 1103"/>
              <a:gd name="T86" fmla="*/ 264 w 1102"/>
              <a:gd name="T87" fmla="*/ 145 h 1103"/>
              <a:gd name="T88" fmla="*/ 58 w 1102"/>
              <a:gd name="T89" fmla="*/ 376 h 1103"/>
              <a:gd name="T90" fmla="*/ 960 w 1102"/>
              <a:gd name="T91" fmla="*/ 267 h 1103"/>
              <a:gd name="T92" fmla="*/ 945 w 1102"/>
              <a:gd name="T93" fmla="*/ 216 h 1103"/>
              <a:gd name="T94" fmla="*/ 981 w 1102"/>
              <a:gd name="T95" fmla="*/ 252 h 1103"/>
              <a:gd name="T96" fmla="*/ 983 w 1102"/>
              <a:gd name="T97" fmla="*/ 286 h 1103"/>
              <a:gd name="T98" fmla="*/ 901 w 1102"/>
              <a:gd name="T99" fmla="*/ 177 h 1103"/>
              <a:gd name="T100" fmla="*/ 830 w 1102"/>
              <a:gd name="T101" fmla="*/ 137 h 1103"/>
              <a:gd name="T102" fmla="*/ 660 w 1102"/>
              <a:gd name="T103" fmla="*/ 41 h 1103"/>
              <a:gd name="T104" fmla="*/ 629 w 1102"/>
              <a:gd name="T105" fmla="*/ 34 h 1103"/>
              <a:gd name="T106" fmla="*/ 595 w 1102"/>
              <a:gd name="T107" fmla="*/ 28 h 1103"/>
              <a:gd name="T108" fmla="*/ 518 w 1102"/>
              <a:gd name="T109" fmla="*/ 14 h 1103"/>
              <a:gd name="T110" fmla="*/ 596 w 1102"/>
              <a:gd name="T111" fmla="*/ 3 h 1103"/>
              <a:gd name="T112" fmla="*/ 634 w 1102"/>
              <a:gd name="T113" fmla="*/ 9 h 1103"/>
              <a:gd name="T114" fmla="*/ 681 w 1102"/>
              <a:gd name="T115" fmla="*/ 21 h 1103"/>
              <a:gd name="T116" fmla="*/ 852 w 1102"/>
              <a:gd name="T117" fmla="*/ 129 h 1103"/>
              <a:gd name="T118" fmla="*/ 325 w 1102"/>
              <a:gd name="T119" fmla="*/ 69 h 1103"/>
              <a:gd name="T120" fmla="*/ 337 w 1102"/>
              <a:gd name="T121" fmla="*/ 85 h 1103"/>
              <a:gd name="T122" fmla="*/ 460 w 1102"/>
              <a:gd name="T123" fmla="*/ 10 h 1103"/>
              <a:gd name="T124" fmla="*/ 398 w 1102"/>
              <a:gd name="T125" fmla="*/ 5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2" h="1103">
                <a:moveTo>
                  <a:pt x="552" y="1103"/>
                </a:moveTo>
                <a:cubicBezTo>
                  <a:pt x="502" y="1103"/>
                  <a:pt x="455" y="1095"/>
                  <a:pt x="410" y="1079"/>
                </a:cubicBezTo>
                <a:cubicBezTo>
                  <a:pt x="407" y="1078"/>
                  <a:pt x="404" y="1076"/>
                  <a:pt x="403" y="1073"/>
                </a:cubicBezTo>
                <a:cubicBezTo>
                  <a:pt x="401" y="1069"/>
                  <a:pt x="401" y="1066"/>
                  <a:pt x="402" y="1063"/>
                </a:cubicBezTo>
                <a:cubicBezTo>
                  <a:pt x="404" y="1058"/>
                  <a:pt x="409" y="1054"/>
                  <a:pt x="414" y="1054"/>
                </a:cubicBezTo>
                <a:cubicBezTo>
                  <a:pt x="416" y="1054"/>
                  <a:pt x="417" y="1055"/>
                  <a:pt x="418" y="1055"/>
                </a:cubicBezTo>
                <a:cubicBezTo>
                  <a:pt x="460" y="1070"/>
                  <a:pt x="505" y="1077"/>
                  <a:pt x="552" y="1077"/>
                </a:cubicBezTo>
                <a:cubicBezTo>
                  <a:pt x="564" y="1077"/>
                  <a:pt x="576" y="1077"/>
                  <a:pt x="589" y="1075"/>
                </a:cubicBezTo>
                <a:cubicBezTo>
                  <a:pt x="619" y="1073"/>
                  <a:pt x="649" y="1066"/>
                  <a:pt x="679" y="1057"/>
                </a:cubicBezTo>
                <a:cubicBezTo>
                  <a:pt x="679" y="1056"/>
                  <a:pt x="679" y="1056"/>
                  <a:pt x="679" y="1056"/>
                </a:cubicBezTo>
                <a:cubicBezTo>
                  <a:pt x="683" y="1055"/>
                  <a:pt x="688" y="1054"/>
                  <a:pt x="692" y="1052"/>
                </a:cubicBezTo>
                <a:cubicBezTo>
                  <a:pt x="695" y="1051"/>
                  <a:pt x="698" y="1050"/>
                  <a:pt x="701" y="1049"/>
                </a:cubicBezTo>
                <a:cubicBezTo>
                  <a:pt x="701" y="1049"/>
                  <a:pt x="701" y="1049"/>
                  <a:pt x="701" y="1049"/>
                </a:cubicBezTo>
                <a:cubicBezTo>
                  <a:pt x="703" y="1048"/>
                  <a:pt x="705" y="1047"/>
                  <a:pt x="708" y="1046"/>
                </a:cubicBezTo>
                <a:cubicBezTo>
                  <a:pt x="709" y="1045"/>
                  <a:pt x="710" y="1045"/>
                  <a:pt x="711" y="1045"/>
                </a:cubicBezTo>
                <a:cubicBezTo>
                  <a:pt x="721" y="1040"/>
                  <a:pt x="721" y="1040"/>
                  <a:pt x="721" y="1040"/>
                </a:cubicBezTo>
                <a:cubicBezTo>
                  <a:pt x="724" y="1039"/>
                  <a:pt x="726" y="1037"/>
                  <a:pt x="729" y="1036"/>
                </a:cubicBezTo>
                <a:cubicBezTo>
                  <a:pt x="732" y="1035"/>
                  <a:pt x="735" y="1033"/>
                  <a:pt x="738" y="1032"/>
                </a:cubicBezTo>
                <a:cubicBezTo>
                  <a:pt x="740" y="1031"/>
                  <a:pt x="742" y="1030"/>
                  <a:pt x="744" y="1030"/>
                </a:cubicBezTo>
                <a:cubicBezTo>
                  <a:pt x="748" y="1030"/>
                  <a:pt x="753" y="1033"/>
                  <a:pt x="755" y="1037"/>
                </a:cubicBezTo>
                <a:cubicBezTo>
                  <a:pt x="758" y="1044"/>
                  <a:pt x="756" y="1051"/>
                  <a:pt x="749" y="1054"/>
                </a:cubicBezTo>
                <a:cubicBezTo>
                  <a:pt x="746" y="1056"/>
                  <a:pt x="743" y="1058"/>
                  <a:pt x="740" y="1059"/>
                </a:cubicBezTo>
                <a:cubicBezTo>
                  <a:pt x="737" y="1060"/>
                  <a:pt x="735" y="1062"/>
                  <a:pt x="732" y="1063"/>
                </a:cubicBezTo>
                <a:cubicBezTo>
                  <a:pt x="732" y="1063"/>
                  <a:pt x="732" y="1063"/>
                  <a:pt x="732" y="1063"/>
                </a:cubicBezTo>
                <a:cubicBezTo>
                  <a:pt x="721" y="1068"/>
                  <a:pt x="721" y="1068"/>
                  <a:pt x="721" y="1068"/>
                </a:cubicBezTo>
                <a:cubicBezTo>
                  <a:pt x="720" y="1068"/>
                  <a:pt x="719" y="1069"/>
                  <a:pt x="718" y="1069"/>
                </a:cubicBezTo>
                <a:cubicBezTo>
                  <a:pt x="715" y="1070"/>
                  <a:pt x="712" y="1072"/>
                  <a:pt x="709" y="1073"/>
                </a:cubicBezTo>
                <a:cubicBezTo>
                  <a:pt x="707" y="1074"/>
                  <a:pt x="704" y="1074"/>
                  <a:pt x="702" y="1075"/>
                </a:cubicBezTo>
                <a:cubicBezTo>
                  <a:pt x="697" y="1077"/>
                  <a:pt x="692" y="1079"/>
                  <a:pt x="686" y="1081"/>
                </a:cubicBezTo>
                <a:cubicBezTo>
                  <a:pt x="655" y="1091"/>
                  <a:pt x="623" y="1098"/>
                  <a:pt x="591" y="1101"/>
                </a:cubicBezTo>
                <a:cubicBezTo>
                  <a:pt x="578" y="1102"/>
                  <a:pt x="565" y="1103"/>
                  <a:pt x="552" y="1103"/>
                </a:cubicBezTo>
                <a:close/>
                <a:moveTo>
                  <a:pt x="352" y="1053"/>
                </a:moveTo>
                <a:cubicBezTo>
                  <a:pt x="350" y="1053"/>
                  <a:pt x="348" y="1052"/>
                  <a:pt x="346" y="1051"/>
                </a:cubicBezTo>
                <a:cubicBezTo>
                  <a:pt x="343" y="1049"/>
                  <a:pt x="341" y="1047"/>
                  <a:pt x="340" y="1044"/>
                </a:cubicBezTo>
                <a:cubicBezTo>
                  <a:pt x="339" y="1040"/>
                  <a:pt x="339" y="1037"/>
                  <a:pt x="341" y="1034"/>
                </a:cubicBezTo>
                <a:cubicBezTo>
                  <a:pt x="343" y="1030"/>
                  <a:pt x="347" y="1027"/>
                  <a:pt x="352" y="1027"/>
                </a:cubicBezTo>
                <a:cubicBezTo>
                  <a:pt x="354" y="1027"/>
                  <a:pt x="356" y="1028"/>
                  <a:pt x="358" y="1029"/>
                </a:cubicBezTo>
                <a:cubicBezTo>
                  <a:pt x="364" y="1032"/>
                  <a:pt x="367" y="1040"/>
                  <a:pt x="363" y="1046"/>
                </a:cubicBezTo>
                <a:cubicBezTo>
                  <a:pt x="361" y="1050"/>
                  <a:pt x="357" y="1053"/>
                  <a:pt x="352" y="1053"/>
                </a:cubicBezTo>
                <a:close/>
                <a:moveTo>
                  <a:pt x="801" y="1020"/>
                </a:moveTo>
                <a:cubicBezTo>
                  <a:pt x="797" y="1020"/>
                  <a:pt x="793" y="1018"/>
                  <a:pt x="791" y="1015"/>
                </a:cubicBezTo>
                <a:cubicBezTo>
                  <a:pt x="789" y="1012"/>
                  <a:pt x="788" y="1009"/>
                  <a:pt x="788" y="1005"/>
                </a:cubicBezTo>
                <a:cubicBezTo>
                  <a:pt x="789" y="1002"/>
                  <a:pt x="791" y="999"/>
                  <a:pt x="793" y="997"/>
                </a:cubicBezTo>
                <a:cubicBezTo>
                  <a:pt x="808" y="986"/>
                  <a:pt x="821" y="975"/>
                  <a:pt x="834" y="962"/>
                </a:cubicBezTo>
                <a:cubicBezTo>
                  <a:pt x="838" y="958"/>
                  <a:pt x="838" y="958"/>
                  <a:pt x="838" y="958"/>
                </a:cubicBezTo>
                <a:cubicBezTo>
                  <a:pt x="843" y="953"/>
                  <a:pt x="843" y="953"/>
                  <a:pt x="843" y="953"/>
                </a:cubicBezTo>
                <a:cubicBezTo>
                  <a:pt x="848" y="949"/>
                  <a:pt x="856" y="949"/>
                  <a:pt x="861" y="953"/>
                </a:cubicBezTo>
                <a:cubicBezTo>
                  <a:pt x="863" y="956"/>
                  <a:pt x="865" y="959"/>
                  <a:pt x="865" y="962"/>
                </a:cubicBezTo>
                <a:cubicBezTo>
                  <a:pt x="865" y="966"/>
                  <a:pt x="864" y="969"/>
                  <a:pt x="861" y="971"/>
                </a:cubicBezTo>
                <a:cubicBezTo>
                  <a:pt x="856" y="976"/>
                  <a:pt x="856" y="976"/>
                  <a:pt x="856" y="976"/>
                </a:cubicBezTo>
                <a:cubicBezTo>
                  <a:pt x="852" y="980"/>
                  <a:pt x="852" y="980"/>
                  <a:pt x="852" y="980"/>
                </a:cubicBezTo>
                <a:cubicBezTo>
                  <a:pt x="838" y="994"/>
                  <a:pt x="824" y="1006"/>
                  <a:pt x="809" y="1017"/>
                </a:cubicBezTo>
                <a:cubicBezTo>
                  <a:pt x="808" y="1017"/>
                  <a:pt x="808" y="1017"/>
                  <a:pt x="808" y="1017"/>
                </a:cubicBezTo>
                <a:cubicBezTo>
                  <a:pt x="808" y="1017"/>
                  <a:pt x="808" y="1017"/>
                  <a:pt x="808" y="1017"/>
                </a:cubicBezTo>
                <a:cubicBezTo>
                  <a:pt x="806" y="1019"/>
                  <a:pt x="804" y="1020"/>
                  <a:pt x="801" y="1020"/>
                </a:cubicBezTo>
                <a:close/>
                <a:moveTo>
                  <a:pt x="295" y="1015"/>
                </a:moveTo>
                <a:cubicBezTo>
                  <a:pt x="293" y="1015"/>
                  <a:pt x="290" y="1015"/>
                  <a:pt x="288" y="1013"/>
                </a:cubicBezTo>
                <a:cubicBezTo>
                  <a:pt x="283" y="1009"/>
                  <a:pt x="283" y="1009"/>
                  <a:pt x="283" y="1009"/>
                </a:cubicBezTo>
                <a:cubicBezTo>
                  <a:pt x="283" y="1009"/>
                  <a:pt x="282" y="1009"/>
                  <a:pt x="282" y="1008"/>
                </a:cubicBezTo>
                <a:cubicBezTo>
                  <a:pt x="281" y="1008"/>
                  <a:pt x="279" y="1007"/>
                  <a:pt x="278" y="1005"/>
                </a:cubicBezTo>
                <a:cubicBezTo>
                  <a:pt x="265" y="994"/>
                  <a:pt x="265" y="994"/>
                  <a:pt x="265" y="994"/>
                </a:cubicBezTo>
                <a:cubicBezTo>
                  <a:pt x="262" y="992"/>
                  <a:pt x="260" y="990"/>
                  <a:pt x="258" y="988"/>
                </a:cubicBezTo>
                <a:cubicBezTo>
                  <a:pt x="257" y="987"/>
                  <a:pt x="256" y="986"/>
                  <a:pt x="256" y="985"/>
                </a:cubicBezTo>
                <a:cubicBezTo>
                  <a:pt x="255" y="985"/>
                  <a:pt x="255" y="985"/>
                  <a:pt x="255" y="985"/>
                </a:cubicBezTo>
                <a:cubicBezTo>
                  <a:pt x="246" y="977"/>
                  <a:pt x="246" y="977"/>
                  <a:pt x="246" y="977"/>
                </a:cubicBezTo>
                <a:cubicBezTo>
                  <a:pt x="236" y="966"/>
                  <a:pt x="236" y="966"/>
                  <a:pt x="236" y="966"/>
                </a:cubicBezTo>
                <a:cubicBezTo>
                  <a:pt x="231" y="961"/>
                  <a:pt x="231" y="953"/>
                  <a:pt x="236" y="948"/>
                </a:cubicBezTo>
                <a:cubicBezTo>
                  <a:pt x="241" y="944"/>
                  <a:pt x="249" y="944"/>
                  <a:pt x="254" y="948"/>
                </a:cubicBezTo>
                <a:cubicBezTo>
                  <a:pt x="264" y="959"/>
                  <a:pt x="264" y="959"/>
                  <a:pt x="264" y="959"/>
                </a:cubicBezTo>
                <a:cubicBezTo>
                  <a:pt x="273" y="967"/>
                  <a:pt x="273" y="967"/>
                  <a:pt x="273" y="967"/>
                </a:cubicBezTo>
                <a:cubicBezTo>
                  <a:pt x="274" y="968"/>
                  <a:pt x="275" y="969"/>
                  <a:pt x="277" y="970"/>
                </a:cubicBezTo>
                <a:cubicBezTo>
                  <a:pt x="278" y="972"/>
                  <a:pt x="280" y="973"/>
                  <a:pt x="281" y="974"/>
                </a:cubicBezTo>
                <a:cubicBezTo>
                  <a:pt x="281" y="974"/>
                  <a:pt x="281" y="974"/>
                  <a:pt x="281" y="974"/>
                </a:cubicBezTo>
                <a:cubicBezTo>
                  <a:pt x="295" y="986"/>
                  <a:pt x="295" y="986"/>
                  <a:pt x="295" y="986"/>
                </a:cubicBezTo>
                <a:cubicBezTo>
                  <a:pt x="295" y="986"/>
                  <a:pt x="295" y="986"/>
                  <a:pt x="295" y="986"/>
                </a:cubicBezTo>
                <a:cubicBezTo>
                  <a:pt x="295" y="987"/>
                  <a:pt x="296" y="987"/>
                  <a:pt x="297" y="988"/>
                </a:cubicBezTo>
                <a:cubicBezTo>
                  <a:pt x="297" y="988"/>
                  <a:pt x="298" y="989"/>
                  <a:pt x="299" y="989"/>
                </a:cubicBezTo>
                <a:cubicBezTo>
                  <a:pt x="299" y="989"/>
                  <a:pt x="299" y="989"/>
                  <a:pt x="299" y="989"/>
                </a:cubicBezTo>
                <a:cubicBezTo>
                  <a:pt x="303" y="993"/>
                  <a:pt x="303" y="993"/>
                  <a:pt x="303" y="993"/>
                </a:cubicBezTo>
                <a:cubicBezTo>
                  <a:pt x="309" y="997"/>
                  <a:pt x="310" y="1005"/>
                  <a:pt x="305" y="1011"/>
                </a:cubicBezTo>
                <a:cubicBezTo>
                  <a:pt x="303" y="1014"/>
                  <a:pt x="299" y="1015"/>
                  <a:pt x="295" y="1015"/>
                </a:cubicBezTo>
                <a:close/>
                <a:moveTo>
                  <a:pt x="900" y="927"/>
                </a:moveTo>
                <a:cubicBezTo>
                  <a:pt x="897" y="927"/>
                  <a:pt x="893" y="926"/>
                  <a:pt x="891" y="923"/>
                </a:cubicBezTo>
                <a:cubicBezTo>
                  <a:pt x="889" y="921"/>
                  <a:pt x="887" y="918"/>
                  <a:pt x="887" y="914"/>
                </a:cubicBezTo>
                <a:cubicBezTo>
                  <a:pt x="887" y="911"/>
                  <a:pt x="889" y="908"/>
                  <a:pt x="891" y="905"/>
                </a:cubicBezTo>
                <a:cubicBezTo>
                  <a:pt x="896" y="900"/>
                  <a:pt x="904" y="900"/>
                  <a:pt x="909" y="905"/>
                </a:cubicBezTo>
                <a:cubicBezTo>
                  <a:pt x="914" y="910"/>
                  <a:pt x="914" y="918"/>
                  <a:pt x="909" y="923"/>
                </a:cubicBezTo>
                <a:cubicBezTo>
                  <a:pt x="907" y="926"/>
                  <a:pt x="903" y="927"/>
                  <a:pt x="900" y="927"/>
                </a:cubicBezTo>
                <a:close/>
                <a:moveTo>
                  <a:pt x="197" y="922"/>
                </a:moveTo>
                <a:cubicBezTo>
                  <a:pt x="194" y="922"/>
                  <a:pt x="190" y="921"/>
                  <a:pt x="188" y="918"/>
                </a:cubicBezTo>
                <a:cubicBezTo>
                  <a:pt x="126" y="856"/>
                  <a:pt x="126" y="856"/>
                  <a:pt x="126" y="856"/>
                </a:cubicBezTo>
                <a:cubicBezTo>
                  <a:pt x="114" y="843"/>
                  <a:pt x="114" y="843"/>
                  <a:pt x="114" y="843"/>
                </a:cubicBezTo>
                <a:cubicBezTo>
                  <a:pt x="111" y="841"/>
                  <a:pt x="109" y="839"/>
                  <a:pt x="108" y="837"/>
                </a:cubicBezTo>
                <a:cubicBezTo>
                  <a:pt x="107" y="836"/>
                  <a:pt x="106" y="835"/>
                  <a:pt x="106" y="834"/>
                </a:cubicBezTo>
                <a:cubicBezTo>
                  <a:pt x="97" y="824"/>
                  <a:pt x="97" y="824"/>
                  <a:pt x="97" y="824"/>
                </a:cubicBezTo>
                <a:cubicBezTo>
                  <a:pt x="95" y="822"/>
                  <a:pt x="93" y="819"/>
                  <a:pt x="91" y="817"/>
                </a:cubicBezTo>
                <a:cubicBezTo>
                  <a:pt x="89" y="813"/>
                  <a:pt x="86" y="809"/>
                  <a:pt x="83" y="805"/>
                </a:cubicBezTo>
                <a:cubicBezTo>
                  <a:pt x="82" y="805"/>
                  <a:pt x="82" y="805"/>
                  <a:pt x="82" y="805"/>
                </a:cubicBezTo>
                <a:cubicBezTo>
                  <a:pt x="76" y="795"/>
                  <a:pt x="76" y="795"/>
                  <a:pt x="76" y="795"/>
                </a:cubicBezTo>
                <a:cubicBezTo>
                  <a:pt x="76" y="795"/>
                  <a:pt x="76" y="795"/>
                  <a:pt x="76" y="795"/>
                </a:cubicBezTo>
                <a:cubicBezTo>
                  <a:pt x="75" y="795"/>
                  <a:pt x="75" y="794"/>
                  <a:pt x="74" y="793"/>
                </a:cubicBezTo>
                <a:cubicBezTo>
                  <a:pt x="73" y="791"/>
                  <a:pt x="71" y="788"/>
                  <a:pt x="69" y="785"/>
                </a:cubicBezTo>
                <a:cubicBezTo>
                  <a:pt x="51" y="758"/>
                  <a:pt x="37" y="729"/>
                  <a:pt x="26" y="698"/>
                </a:cubicBezTo>
                <a:cubicBezTo>
                  <a:pt x="18" y="677"/>
                  <a:pt x="12" y="654"/>
                  <a:pt x="8" y="630"/>
                </a:cubicBezTo>
                <a:cubicBezTo>
                  <a:pt x="7" y="627"/>
                  <a:pt x="8" y="623"/>
                  <a:pt x="10" y="620"/>
                </a:cubicBezTo>
                <a:cubicBezTo>
                  <a:pt x="12" y="618"/>
                  <a:pt x="14" y="616"/>
                  <a:pt x="18" y="615"/>
                </a:cubicBezTo>
                <a:cubicBezTo>
                  <a:pt x="25" y="614"/>
                  <a:pt x="31" y="619"/>
                  <a:pt x="33" y="625"/>
                </a:cubicBezTo>
                <a:cubicBezTo>
                  <a:pt x="37" y="648"/>
                  <a:pt x="42" y="670"/>
                  <a:pt x="50" y="689"/>
                </a:cubicBezTo>
                <a:cubicBezTo>
                  <a:pt x="60" y="718"/>
                  <a:pt x="74" y="746"/>
                  <a:pt x="90" y="771"/>
                </a:cubicBezTo>
                <a:cubicBezTo>
                  <a:pt x="91" y="772"/>
                  <a:pt x="91" y="772"/>
                  <a:pt x="91" y="772"/>
                </a:cubicBezTo>
                <a:cubicBezTo>
                  <a:pt x="92" y="774"/>
                  <a:pt x="93" y="776"/>
                  <a:pt x="95" y="779"/>
                </a:cubicBezTo>
                <a:cubicBezTo>
                  <a:pt x="96" y="780"/>
                  <a:pt x="96" y="780"/>
                  <a:pt x="97" y="781"/>
                </a:cubicBezTo>
                <a:cubicBezTo>
                  <a:pt x="97" y="781"/>
                  <a:pt x="97" y="781"/>
                  <a:pt x="97" y="781"/>
                </a:cubicBezTo>
                <a:cubicBezTo>
                  <a:pt x="103" y="790"/>
                  <a:pt x="103" y="790"/>
                  <a:pt x="103" y="790"/>
                </a:cubicBezTo>
                <a:cubicBezTo>
                  <a:pt x="106" y="794"/>
                  <a:pt x="109" y="798"/>
                  <a:pt x="112" y="802"/>
                </a:cubicBezTo>
                <a:cubicBezTo>
                  <a:pt x="114" y="804"/>
                  <a:pt x="115" y="806"/>
                  <a:pt x="117" y="809"/>
                </a:cubicBezTo>
                <a:cubicBezTo>
                  <a:pt x="125" y="817"/>
                  <a:pt x="125" y="817"/>
                  <a:pt x="125" y="817"/>
                </a:cubicBezTo>
                <a:cubicBezTo>
                  <a:pt x="126" y="819"/>
                  <a:pt x="127" y="820"/>
                  <a:pt x="128" y="821"/>
                </a:cubicBezTo>
                <a:cubicBezTo>
                  <a:pt x="129" y="823"/>
                  <a:pt x="131" y="824"/>
                  <a:pt x="132" y="825"/>
                </a:cubicBezTo>
                <a:cubicBezTo>
                  <a:pt x="132" y="826"/>
                  <a:pt x="132" y="826"/>
                  <a:pt x="132" y="826"/>
                </a:cubicBezTo>
                <a:cubicBezTo>
                  <a:pt x="150" y="845"/>
                  <a:pt x="150" y="845"/>
                  <a:pt x="150" y="845"/>
                </a:cubicBezTo>
                <a:cubicBezTo>
                  <a:pt x="206" y="900"/>
                  <a:pt x="206" y="900"/>
                  <a:pt x="206" y="900"/>
                </a:cubicBezTo>
                <a:cubicBezTo>
                  <a:pt x="208" y="903"/>
                  <a:pt x="210" y="906"/>
                  <a:pt x="210" y="909"/>
                </a:cubicBezTo>
                <a:cubicBezTo>
                  <a:pt x="210" y="913"/>
                  <a:pt x="208" y="916"/>
                  <a:pt x="206" y="918"/>
                </a:cubicBezTo>
                <a:cubicBezTo>
                  <a:pt x="204" y="921"/>
                  <a:pt x="200" y="922"/>
                  <a:pt x="197" y="922"/>
                </a:cubicBezTo>
                <a:close/>
                <a:moveTo>
                  <a:pt x="982" y="844"/>
                </a:moveTo>
                <a:cubicBezTo>
                  <a:pt x="979" y="844"/>
                  <a:pt x="976" y="843"/>
                  <a:pt x="973" y="841"/>
                </a:cubicBezTo>
                <a:cubicBezTo>
                  <a:pt x="971" y="839"/>
                  <a:pt x="969" y="836"/>
                  <a:pt x="969" y="832"/>
                </a:cubicBezTo>
                <a:cubicBezTo>
                  <a:pt x="969" y="829"/>
                  <a:pt x="970" y="826"/>
                  <a:pt x="972" y="823"/>
                </a:cubicBezTo>
                <a:cubicBezTo>
                  <a:pt x="987" y="807"/>
                  <a:pt x="1000" y="789"/>
                  <a:pt x="1012" y="771"/>
                </a:cubicBezTo>
                <a:cubicBezTo>
                  <a:pt x="1015" y="767"/>
                  <a:pt x="1019" y="765"/>
                  <a:pt x="1023" y="765"/>
                </a:cubicBezTo>
                <a:cubicBezTo>
                  <a:pt x="1025" y="765"/>
                  <a:pt x="1028" y="766"/>
                  <a:pt x="1030" y="767"/>
                </a:cubicBezTo>
                <a:cubicBezTo>
                  <a:pt x="1033" y="769"/>
                  <a:pt x="1035" y="772"/>
                  <a:pt x="1035" y="775"/>
                </a:cubicBezTo>
                <a:cubicBezTo>
                  <a:pt x="1036" y="778"/>
                  <a:pt x="1035" y="782"/>
                  <a:pt x="1034" y="784"/>
                </a:cubicBezTo>
                <a:cubicBezTo>
                  <a:pt x="1021" y="804"/>
                  <a:pt x="1007" y="823"/>
                  <a:pt x="992" y="840"/>
                </a:cubicBezTo>
                <a:cubicBezTo>
                  <a:pt x="991" y="840"/>
                  <a:pt x="991" y="840"/>
                  <a:pt x="991" y="840"/>
                </a:cubicBezTo>
                <a:cubicBezTo>
                  <a:pt x="989" y="843"/>
                  <a:pt x="985" y="844"/>
                  <a:pt x="982" y="844"/>
                </a:cubicBezTo>
                <a:close/>
                <a:moveTo>
                  <a:pt x="1055" y="730"/>
                </a:moveTo>
                <a:cubicBezTo>
                  <a:pt x="1053" y="730"/>
                  <a:pt x="1051" y="730"/>
                  <a:pt x="1050" y="729"/>
                </a:cubicBezTo>
                <a:cubicBezTo>
                  <a:pt x="1047" y="728"/>
                  <a:pt x="1044" y="726"/>
                  <a:pt x="1043" y="722"/>
                </a:cubicBezTo>
                <a:cubicBezTo>
                  <a:pt x="1042" y="719"/>
                  <a:pt x="1042" y="716"/>
                  <a:pt x="1043" y="713"/>
                </a:cubicBezTo>
                <a:cubicBezTo>
                  <a:pt x="1045" y="708"/>
                  <a:pt x="1050" y="705"/>
                  <a:pt x="1055" y="705"/>
                </a:cubicBezTo>
                <a:cubicBezTo>
                  <a:pt x="1057" y="705"/>
                  <a:pt x="1058" y="705"/>
                  <a:pt x="1060" y="706"/>
                </a:cubicBezTo>
                <a:cubicBezTo>
                  <a:pt x="1066" y="709"/>
                  <a:pt x="1069" y="716"/>
                  <a:pt x="1066" y="723"/>
                </a:cubicBezTo>
                <a:cubicBezTo>
                  <a:pt x="1064" y="727"/>
                  <a:pt x="1060" y="730"/>
                  <a:pt x="1055" y="730"/>
                </a:cubicBezTo>
                <a:close/>
                <a:moveTo>
                  <a:pt x="1076" y="666"/>
                </a:moveTo>
                <a:cubicBezTo>
                  <a:pt x="1075" y="666"/>
                  <a:pt x="1074" y="666"/>
                  <a:pt x="1073" y="666"/>
                </a:cubicBezTo>
                <a:cubicBezTo>
                  <a:pt x="1067" y="664"/>
                  <a:pt x="1062" y="657"/>
                  <a:pt x="1064" y="650"/>
                </a:cubicBezTo>
                <a:cubicBezTo>
                  <a:pt x="1070" y="625"/>
                  <a:pt x="1074" y="599"/>
                  <a:pt x="1076" y="573"/>
                </a:cubicBezTo>
                <a:cubicBezTo>
                  <a:pt x="1076" y="567"/>
                  <a:pt x="1076" y="559"/>
                  <a:pt x="1076" y="552"/>
                </a:cubicBezTo>
                <a:cubicBezTo>
                  <a:pt x="1076" y="529"/>
                  <a:pt x="1074" y="506"/>
                  <a:pt x="1070" y="481"/>
                </a:cubicBezTo>
                <a:cubicBezTo>
                  <a:pt x="1070" y="481"/>
                  <a:pt x="1070" y="481"/>
                  <a:pt x="1070" y="481"/>
                </a:cubicBezTo>
                <a:cubicBezTo>
                  <a:pt x="1068" y="466"/>
                  <a:pt x="1064" y="451"/>
                  <a:pt x="1060" y="437"/>
                </a:cubicBezTo>
                <a:cubicBezTo>
                  <a:pt x="1059" y="435"/>
                  <a:pt x="1059" y="433"/>
                  <a:pt x="1058" y="431"/>
                </a:cubicBezTo>
                <a:cubicBezTo>
                  <a:pt x="1057" y="429"/>
                  <a:pt x="1057" y="428"/>
                  <a:pt x="1056" y="426"/>
                </a:cubicBezTo>
                <a:cubicBezTo>
                  <a:pt x="1056" y="426"/>
                  <a:pt x="1056" y="426"/>
                  <a:pt x="1056" y="426"/>
                </a:cubicBezTo>
                <a:cubicBezTo>
                  <a:pt x="1056" y="424"/>
                  <a:pt x="1055" y="422"/>
                  <a:pt x="1055" y="421"/>
                </a:cubicBezTo>
                <a:cubicBezTo>
                  <a:pt x="1054" y="419"/>
                  <a:pt x="1054" y="417"/>
                  <a:pt x="1053" y="415"/>
                </a:cubicBezTo>
                <a:cubicBezTo>
                  <a:pt x="1053" y="415"/>
                  <a:pt x="1053" y="415"/>
                  <a:pt x="1053" y="415"/>
                </a:cubicBezTo>
                <a:cubicBezTo>
                  <a:pt x="1047" y="399"/>
                  <a:pt x="1047" y="399"/>
                  <a:pt x="1047" y="399"/>
                </a:cubicBezTo>
                <a:cubicBezTo>
                  <a:pt x="1044" y="394"/>
                  <a:pt x="1044" y="394"/>
                  <a:pt x="1044" y="394"/>
                </a:cubicBezTo>
                <a:cubicBezTo>
                  <a:pt x="1036" y="373"/>
                  <a:pt x="1025" y="353"/>
                  <a:pt x="1013" y="334"/>
                </a:cubicBezTo>
                <a:cubicBezTo>
                  <a:pt x="1011" y="331"/>
                  <a:pt x="1011" y="328"/>
                  <a:pt x="1012" y="325"/>
                </a:cubicBezTo>
                <a:cubicBezTo>
                  <a:pt x="1012" y="321"/>
                  <a:pt x="1014" y="318"/>
                  <a:pt x="1017" y="317"/>
                </a:cubicBezTo>
                <a:cubicBezTo>
                  <a:pt x="1019" y="315"/>
                  <a:pt x="1022" y="315"/>
                  <a:pt x="1024" y="315"/>
                </a:cubicBezTo>
                <a:cubicBezTo>
                  <a:pt x="1028" y="315"/>
                  <a:pt x="1032" y="317"/>
                  <a:pt x="1035" y="321"/>
                </a:cubicBezTo>
                <a:cubicBezTo>
                  <a:pt x="1047" y="341"/>
                  <a:pt x="1058" y="362"/>
                  <a:pt x="1068" y="383"/>
                </a:cubicBezTo>
                <a:cubicBezTo>
                  <a:pt x="1068" y="384"/>
                  <a:pt x="1068" y="384"/>
                  <a:pt x="1068" y="384"/>
                </a:cubicBezTo>
                <a:cubicBezTo>
                  <a:pt x="1070" y="389"/>
                  <a:pt x="1070" y="389"/>
                  <a:pt x="1070" y="389"/>
                </a:cubicBezTo>
                <a:cubicBezTo>
                  <a:pt x="1077" y="406"/>
                  <a:pt x="1077" y="406"/>
                  <a:pt x="1077" y="406"/>
                </a:cubicBezTo>
                <a:cubicBezTo>
                  <a:pt x="1078" y="409"/>
                  <a:pt x="1079" y="412"/>
                  <a:pt x="1079" y="414"/>
                </a:cubicBezTo>
                <a:cubicBezTo>
                  <a:pt x="1080" y="415"/>
                  <a:pt x="1080" y="417"/>
                  <a:pt x="1080" y="418"/>
                </a:cubicBezTo>
                <a:cubicBezTo>
                  <a:pt x="1081" y="418"/>
                  <a:pt x="1081" y="418"/>
                  <a:pt x="1081" y="418"/>
                </a:cubicBezTo>
                <a:cubicBezTo>
                  <a:pt x="1081" y="419"/>
                  <a:pt x="1081" y="421"/>
                  <a:pt x="1082" y="422"/>
                </a:cubicBezTo>
                <a:cubicBezTo>
                  <a:pt x="1083" y="425"/>
                  <a:pt x="1083" y="427"/>
                  <a:pt x="1084" y="430"/>
                </a:cubicBezTo>
                <a:cubicBezTo>
                  <a:pt x="1084" y="430"/>
                  <a:pt x="1084" y="430"/>
                  <a:pt x="1084" y="430"/>
                </a:cubicBezTo>
                <a:cubicBezTo>
                  <a:pt x="1088" y="445"/>
                  <a:pt x="1093" y="461"/>
                  <a:pt x="1095" y="477"/>
                </a:cubicBezTo>
                <a:cubicBezTo>
                  <a:pt x="1099" y="503"/>
                  <a:pt x="1102" y="528"/>
                  <a:pt x="1102" y="552"/>
                </a:cubicBezTo>
                <a:cubicBezTo>
                  <a:pt x="1102" y="560"/>
                  <a:pt x="1101" y="567"/>
                  <a:pt x="1101" y="575"/>
                </a:cubicBezTo>
                <a:cubicBezTo>
                  <a:pt x="1099" y="602"/>
                  <a:pt x="1095" y="630"/>
                  <a:pt x="1089" y="657"/>
                </a:cubicBezTo>
                <a:cubicBezTo>
                  <a:pt x="1087" y="662"/>
                  <a:pt x="1082" y="666"/>
                  <a:pt x="1076" y="666"/>
                </a:cubicBezTo>
                <a:close/>
                <a:moveTo>
                  <a:pt x="13" y="573"/>
                </a:moveTo>
                <a:cubicBezTo>
                  <a:pt x="13" y="573"/>
                  <a:pt x="13" y="573"/>
                  <a:pt x="13" y="573"/>
                </a:cubicBezTo>
                <a:cubicBezTo>
                  <a:pt x="6" y="573"/>
                  <a:pt x="1" y="567"/>
                  <a:pt x="0" y="560"/>
                </a:cubicBezTo>
                <a:cubicBezTo>
                  <a:pt x="0" y="553"/>
                  <a:pt x="6" y="548"/>
                  <a:pt x="13" y="548"/>
                </a:cubicBezTo>
                <a:cubicBezTo>
                  <a:pt x="20" y="547"/>
                  <a:pt x="26" y="553"/>
                  <a:pt x="26" y="560"/>
                </a:cubicBezTo>
                <a:cubicBezTo>
                  <a:pt x="26" y="567"/>
                  <a:pt x="20" y="573"/>
                  <a:pt x="13" y="573"/>
                </a:cubicBezTo>
                <a:close/>
                <a:moveTo>
                  <a:pt x="17" y="505"/>
                </a:moveTo>
                <a:cubicBezTo>
                  <a:pt x="17" y="505"/>
                  <a:pt x="16" y="505"/>
                  <a:pt x="16" y="505"/>
                </a:cubicBezTo>
                <a:cubicBezTo>
                  <a:pt x="9" y="504"/>
                  <a:pt x="4" y="498"/>
                  <a:pt x="5" y="491"/>
                </a:cubicBezTo>
                <a:cubicBezTo>
                  <a:pt x="8" y="468"/>
                  <a:pt x="13" y="445"/>
                  <a:pt x="20" y="423"/>
                </a:cubicBezTo>
                <a:cubicBezTo>
                  <a:pt x="22" y="417"/>
                  <a:pt x="26" y="414"/>
                  <a:pt x="32" y="414"/>
                </a:cubicBezTo>
                <a:cubicBezTo>
                  <a:pt x="33" y="414"/>
                  <a:pt x="35" y="414"/>
                  <a:pt x="36" y="414"/>
                </a:cubicBezTo>
                <a:cubicBezTo>
                  <a:pt x="43" y="416"/>
                  <a:pt x="46" y="423"/>
                  <a:pt x="44" y="430"/>
                </a:cubicBezTo>
                <a:cubicBezTo>
                  <a:pt x="38" y="451"/>
                  <a:pt x="33" y="473"/>
                  <a:pt x="30" y="494"/>
                </a:cubicBezTo>
                <a:cubicBezTo>
                  <a:pt x="29" y="501"/>
                  <a:pt x="24" y="505"/>
                  <a:pt x="17" y="505"/>
                </a:cubicBezTo>
                <a:close/>
                <a:moveTo>
                  <a:pt x="58" y="376"/>
                </a:moveTo>
                <a:cubicBezTo>
                  <a:pt x="58" y="376"/>
                  <a:pt x="58" y="376"/>
                  <a:pt x="58" y="376"/>
                </a:cubicBezTo>
                <a:cubicBezTo>
                  <a:pt x="56" y="376"/>
                  <a:pt x="54" y="376"/>
                  <a:pt x="52" y="375"/>
                </a:cubicBezTo>
                <a:cubicBezTo>
                  <a:pt x="46" y="372"/>
                  <a:pt x="43" y="364"/>
                  <a:pt x="46" y="358"/>
                </a:cubicBezTo>
                <a:cubicBezTo>
                  <a:pt x="67" y="317"/>
                  <a:pt x="94" y="279"/>
                  <a:pt x="127" y="246"/>
                </a:cubicBezTo>
                <a:cubicBezTo>
                  <a:pt x="246" y="127"/>
                  <a:pt x="246" y="127"/>
                  <a:pt x="246" y="127"/>
                </a:cubicBezTo>
                <a:cubicBezTo>
                  <a:pt x="246" y="127"/>
                  <a:pt x="247" y="126"/>
                  <a:pt x="247" y="126"/>
                </a:cubicBezTo>
                <a:cubicBezTo>
                  <a:pt x="247" y="126"/>
                  <a:pt x="247" y="126"/>
                  <a:pt x="247" y="126"/>
                </a:cubicBezTo>
                <a:cubicBezTo>
                  <a:pt x="247" y="126"/>
                  <a:pt x="247" y="126"/>
                  <a:pt x="247" y="126"/>
                </a:cubicBezTo>
                <a:cubicBezTo>
                  <a:pt x="260" y="114"/>
                  <a:pt x="260" y="114"/>
                  <a:pt x="260" y="114"/>
                </a:cubicBezTo>
                <a:cubicBezTo>
                  <a:pt x="262" y="111"/>
                  <a:pt x="265" y="109"/>
                  <a:pt x="266" y="108"/>
                </a:cubicBezTo>
                <a:cubicBezTo>
                  <a:pt x="267" y="107"/>
                  <a:pt x="268" y="106"/>
                  <a:pt x="269" y="106"/>
                </a:cubicBezTo>
                <a:cubicBezTo>
                  <a:pt x="269" y="106"/>
                  <a:pt x="269" y="106"/>
                  <a:pt x="269" y="106"/>
                </a:cubicBezTo>
                <a:cubicBezTo>
                  <a:pt x="274" y="102"/>
                  <a:pt x="274" y="102"/>
                  <a:pt x="274" y="102"/>
                </a:cubicBezTo>
                <a:cubicBezTo>
                  <a:pt x="279" y="97"/>
                  <a:pt x="287" y="98"/>
                  <a:pt x="292" y="103"/>
                </a:cubicBezTo>
                <a:cubicBezTo>
                  <a:pt x="296" y="108"/>
                  <a:pt x="296" y="116"/>
                  <a:pt x="290" y="121"/>
                </a:cubicBezTo>
                <a:cubicBezTo>
                  <a:pt x="286" y="125"/>
                  <a:pt x="286" y="125"/>
                  <a:pt x="286" y="125"/>
                </a:cubicBezTo>
                <a:cubicBezTo>
                  <a:pt x="286" y="125"/>
                  <a:pt x="286" y="125"/>
                  <a:pt x="286" y="125"/>
                </a:cubicBezTo>
                <a:cubicBezTo>
                  <a:pt x="285" y="126"/>
                  <a:pt x="283" y="127"/>
                  <a:pt x="282" y="128"/>
                </a:cubicBezTo>
                <a:cubicBezTo>
                  <a:pt x="280" y="129"/>
                  <a:pt x="279" y="131"/>
                  <a:pt x="278" y="132"/>
                </a:cubicBezTo>
                <a:cubicBezTo>
                  <a:pt x="278" y="132"/>
                  <a:pt x="278" y="132"/>
                  <a:pt x="278" y="132"/>
                </a:cubicBezTo>
                <a:cubicBezTo>
                  <a:pt x="264" y="144"/>
                  <a:pt x="264" y="144"/>
                  <a:pt x="264" y="144"/>
                </a:cubicBezTo>
                <a:cubicBezTo>
                  <a:pt x="264" y="144"/>
                  <a:pt x="264" y="144"/>
                  <a:pt x="264" y="144"/>
                </a:cubicBezTo>
                <a:cubicBezTo>
                  <a:pt x="264" y="145"/>
                  <a:pt x="264" y="145"/>
                  <a:pt x="264" y="145"/>
                </a:cubicBezTo>
                <a:cubicBezTo>
                  <a:pt x="264" y="145"/>
                  <a:pt x="264" y="145"/>
                  <a:pt x="264" y="145"/>
                </a:cubicBezTo>
                <a:cubicBezTo>
                  <a:pt x="259" y="150"/>
                  <a:pt x="259" y="150"/>
                  <a:pt x="259" y="150"/>
                </a:cubicBezTo>
                <a:cubicBezTo>
                  <a:pt x="145" y="264"/>
                  <a:pt x="145" y="264"/>
                  <a:pt x="145" y="264"/>
                </a:cubicBezTo>
                <a:cubicBezTo>
                  <a:pt x="114" y="295"/>
                  <a:pt x="88" y="331"/>
                  <a:pt x="69" y="369"/>
                </a:cubicBezTo>
                <a:cubicBezTo>
                  <a:pt x="67" y="374"/>
                  <a:pt x="62" y="376"/>
                  <a:pt x="58" y="376"/>
                </a:cubicBezTo>
                <a:close/>
                <a:moveTo>
                  <a:pt x="983" y="286"/>
                </a:moveTo>
                <a:cubicBezTo>
                  <a:pt x="980" y="286"/>
                  <a:pt x="976" y="284"/>
                  <a:pt x="974" y="282"/>
                </a:cubicBezTo>
                <a:cubicBezTo>
                  <a:pt x="973" y="280"/>
                  <a:pt x="972" y="279"/>
                  <a:pt x="971" y="278"/>
                </a:cubicBezTo>
                <a:cubicBezTo>
                  <a:pt x="963" y="270"/>
                  <a:pt x="963" y="270"/>
                  <a:pt x="963" y="270"/>
                </a:cubicBezTo>
                <a:cubicBezTo>
                  <a:pt x="962" y="269"/>
                  <a:pt x="961" y="268"/>
                  <a:pt x="960" y="267"/>
                </a:cubicBezTo>
                <a:cubicBezTo>
                  <a:pt x="958" y="265"/>
                  <a:pt x="956" y="263"/>
                  <a:pt x="953" y="260"/>
                </a:cubicBezTo>
                <a:cubicBezTo>
                  <a:pt x="953" y="260"/>
                  <a:pt x="953" y="260"/>
                  <a:pt x="953" y="260"/>
                </a:cubicBezTo>
                <a:cubicBezTo>
                  <a:pt x="927" y="234"/>
                  <a:pt x="927" y="234"/>
                  <a:pt x="927" y="234"/>
                </a:cubicBezTo>
                <a:cubicBezTo>
                  <a:pt x="922" y="229"/>
                  <a:pt x="922" y="221"/>
                  <a:pt x="927" y="216"/>
                </a:cubicBezTo>
                <a:cubicBezTo>
                  <a:pt x="932" y="211"/>
                  <a:pt x="940" y="211"/>
                  <a:pt x="945" y="216"/>
                </a:cubicBezTo>
                <a:cubicBezTo>
                  <a:pt x="946" y="217"/>
                  <a:pt x="946" y="217"/>
                  <a:pt x="946" y="217"/>
                </a:cubicBezTo>
                <a:cubicBezTo>
                  <a:pt x="971" y="242"/>
                  <a:pt x="971" y="242"/>
                  <a:pt x="971" y="242"/>
                </a:cubicBezTo>
                <a:cubicBezTo>
                  <a:pt x="971" y="242"/>
                  <a:pt x="971" y="242"/>
                  <a:pt x="971" y="242"/>
                </a:cubicBezTo>
                <a:cubicBezTo>
                  <a:pt x="975" y="245"/>
                  <a:pt x="977" y="248"/>
                  <a:pt x="979" y="250"/>
                </a:cubicBezTo>
                <a:cubicBezTo>
                  <a:pt x="979" y="251"/>
                  <a:pt x="980" y="251"/>
                  <a:pt x="981" y="252"/>
                </a:cubicBezTo>
                <a:cubicBezTo>
                  <a:pt x="990" y="261"/>
                  <a:pt x="990" y="261"/>
                  <a:pt x="990" y="261"/>
                </a:cubicBezTo>
                <a:cubicBezTo>
                  <a:pt x="991" y="262"/>
                  <a:pt x="992" y="263"/>
                  <a:pt x="993" y="265"/>
                </a:cubicBezTo>
                <a:cubicBezTo>
                  <a:pt x="993" y="265"/>
                  <a:pt x="993" y="265"/>
                  <a:pt x="993" y="265"/>
                </a:cubicBezTo>
                <a:cubicBezTo>
                  <a:pt x="997" y="270"/>
                  <a:pt x="997" y="278"/>
                  <a:pt x="992" y="283"/>
                </a:cubicBezTo>
                <a:cubicBezTo>
                  <a:pt x="989" y="285"/>
                  <a:pt x="986" y="286"/>
                  <a:pt x="983" y="286"/>
                </a:cubicBezTo>
                <a:close/>
                <a:moveTo>
                  <a:pt x="888" y="189"/>
                </a:moveTo>
                <a:cubicBezTo>
                  <a:pt x="884" y="189"/>
                  <a:pt x="881" y="188"/>
                  <a:pt x="879" y="186"/>
                </a:cubicBezTo>
                <a:cubicBezTo>
                  <a:pt x="874" y="181"/>
                  <a:pt x="874" y="173"/>
                  <a:pt x="879" y="168"/>
                </a:cubicBezTo>
                <a:cubicBezTo>
                  <a:pt x="884" y="163"/>
                  <a:pt x="892" y="163"/>
                  <a:pt x="897" y="168"/>
                </a:cubicBezTo>
                <a:cubicBezTo>
                  <a:pt x="899" y="170"/>
                  <a:pt x="901" y="173"/>
                  <a:pt x="901" y="177"/>
                </a:cubicBezTo>
                <a:cubicBezTo>
                  <a:pt x="901" y="180"/>
                  <a:pt x="899" y="183"/>
                  <a:pt x="897" y="186"/>
                </a:cubicBezTo>
                <a:cubicBezTo>
                  <a:pt x="894" y="188"/>
                  <a:pt x="891" y="189"/>
                  <a:pt x="888" y="189"/>
                </a:cubicBezTo>
                <a:close/>
                <a:moveTo>
                  <a:pt x="840" y="142"/>
                </a:moveTo>
                <a:cubicBezTo>
                  <a:pt x="836" y="142"/>
                  <a:pt x="833" y="140"/>
                  <a:pt x="831" y="138"/>
                </a:cubicBezTo>
                <a:cubicBezTo>
                  <a:pt x="830" y="137"/>
                  <a:pt x="830" y="137"/>
                  <a:pt x="830" y="137"/>
                </a:cubicBezTo>
                <a:cubicBezTo>
                  <a:pt x="808" y="116"/>
                  <a:pt x="783" y="98"/>
                  <a:pt x="757" y="82"/>
                </a:cubicBezTo>
                <a:cubicBezTo>
                  <a:pt x="757" y="82"/>
                  <a:pt x="757" y="82"/>
                  <a:pt x="757" y="82"/>
                </a:cubicBezTo>
                <a:cubicBezTo>
                  <a:pt x="731" y="67"/>
                  <a:pt x="703" y="54"/>
                  <a:pt x="674" y="45"/>
                </a:cubicBezTo>
                <a:cubicBezTo>
                  <a:pt x="673" y="45"/>
                  <a:pt x="673" y="45"/>
                  <a:pt x="673" y="45"/>
                </a:cubicBezTo>
                <a:cubicBezTo>
                  <a:pt x="669" y="43"/>
                  <a:pt x="665" y="42"/>
                  <a:pt x="660" y="41"/>
                </a:cubicBezTo>
                <a:cubicBezTo>
                  <a:pt x="657" y="40"/>
                  <a:pt x="654" y="39"/>
                  <a:pt x="651" y="39"/>
                </a:cubicBezTo>
                <a:cubicBezTo>
                  <a:pt x="651" y="38"/>
                  <a:pt x="651" y="38"/>
                  <a:pt x="651" y="38"/>
                </a:cubicBezTo>
                <a:cubicBezTo>
                  <a:pt x="649" y="38"/>
                  <a:pt x="647" y="37"/>
                  <a:pt x="644" y="37"/>
                </a:cubicBezTo>
                <a:cubicBezTo>
                  <a:pt x="643" y="37"/>
                  <a:pt x="642" y="36"/>
                  <a:pt x="640" y="36"/>
                </a:cubicBezTo>
                <a:cubicBezTo>
                  <a:pt x="629" y="34"/>
                  <a:pt x="629" y="34"/>
                  <a:pt x="629" y="34"/>
                </a:cubicBezTo>
                <a:cubicBezTo>
                  <a:pt x="618" y="32"/>
                  <a:pt x="618" y="32"/>
                  <a:pt x="618" y="32"/>
                </a:cubicBezTo>
                <a:cubicBezTo>
                  <a:pt x="616" y="31"/>
                  <a:pt x="614" y="31"/>
                  <a:pt x="613" y="31"/>
                </a:cubicBezTo>
                <a:cubicBezTo>
                  <a:pt x="611" y="30"/>
                  <a:pt x="609" y="30"/>
                  <a:pt x="607" y="30"/>
                </a:cubicBezTo>
                <a:cubicBezTo>
                  <a:pt x="607" y="30"/>
                  <a:pt x="607" y="30"/>
                  <a:pt x="607" y="30"/>
                </a:cubicBezTo>
                <a:cubicBezTo>
                  <a:pt x="595" y="28"/>
                  <a:pt x="595" y="28"/>
                  <a:pt x="595" y="28"/>
                </a:cubicBezTo>
                <a:cubicBezTo>
                  <a:pt x="594" y="28"/>
                  <a:pt x="593" y="28"/>
                  <a:pt x="592" y="28"/>
                </a:cubicBezTo>
                <a:cubicBezTo>
                  <a:pt x="591" y="28"/>
                  <a:pt x="590" y="28"/>
                  <a:pt x="590" y="28"/>
                </a:cubicBezTo>
                <a:cubicBezTo>
                  <a:pt x="584" y="27"/>
                  <a:pt x="584" y="27"/>
                  <a:pt x="584" y="27"/>
                </a:cubicBezTo>
                <a:cubicBezTo>
                  <a:pt x="566" y="26"/>
                  <a:pt x="548" y="26"/>
                  <a:pt x="531" y="27"/>
                </a:cubicBezTo>
                <a:cubicBezTo>
                  <a:pt x="524" y="27"/>
                  <a:pt x="518" y="21"/>
                  <a:pt x="518" y="14"/>
                </a:cubicBezTo>
                <a:cubicBezTo>
                  <a:pt x="517" y="11"/>
                  <a:pt x="519" y="8"/>
                  <a:pt x="521" y="5"/>
                </a:cubicBezTo>
                <a:cubicBezTo>
                  <a:pt x="523" y="3"/>
                  <a:pt x="526" y="1"/>
                  <a:pt x="530" y="1"/>
                </a:cubicBezTo>
                <a:cubicBezTo>
                  <a:pt x="548" y="0"/>
                  <a:pt x="567" y="1"/>
                  <a:pt x="586" y="2"/>
                </a:cubicBezTo>
                <a:cubicBezTo>
                  <a:pt x="592" y="2"/>
                  <a:pt x="592" y="2"/>
                  <a:pt x="592" y="2"/>
                </a:cubicBezTo>
                <a:cubicBezTo>
                  <a:pt x="593" y="3"/>
                  <a:pt x="595" y="3"/>
                  <a:pt x="596" y="3"/>
                </a:cubicBezTo>
                <a:cubicBezTo>
                  <a:pt x="597" y="3"/>
                  <a:pt x="597" y="3"/>
                  <a:pt x="598" y="3"/>
                </a:cubicBezTo>
                <a:cubicBezTo>
                  <a:pt x="609" y="5"/>
                  <a:pt x="609" y="5"/>
                  <a:pt x="609" y="5"/>
                </a:cubicBezTo>
                <a:cubicBezTo>
                  <a:pt x="613" y="5"/>
                  <a:pt x="616" y="5"/>
                  <a:pt x="618" y="6"/>
                </a:cubicBezTo>
                <a:cubicBezTo>
                  <a:pt x="620" y="6"/>
                  <a:pt x="621" y="6"/>
                  <a:pt x="622" y="6"/>
                </a:cubicBezTo>
                <a:cubicBezTo>
                  <a:pt x="634" y="9"/>
                  <a:pt x="634" y="9"/>
                  <a:pt x="634" y="9"/>
                </a:cubicBezTo>
                <a:cubicBezTo>
                  <a:pt x="646" y="11"/>
                  <a:pt x="646" y="11"/>
                  <a:pt x="646" y="11"/>
                </a:cubicBezTo>
                <a:cubicBezTo>
                  <a:pt x="647" y="11"/>
                  <a:pt x="648" y="12"/>
                  <a:pt x="649" y="12"/>
                </a:cubicBezTo>
                <a:cubicBezTo>
                  <a:pt x="652" y="12"/>
                  <a:pt x="655" y="13"/>
                  <a:pt x="658" y="14"/>
                </a:cubicBezTo>
                <a:cubicBezTo>
                  <a:pt x="661" y="15"/>
                  <a:pt x="663" y="15"/>
                  <a:pt x="666" y="16"/>
                </a:cubicBezTo>
                <a:cubicBezTo>
                  <a:pt x="671" y="17"/>
                  <a:pt x="676" y="19"/>
                  <a:pt x="681" y="21"/>
                </a:cubicBezTo>
                <a:cubicBezTo>
                  <a:pt x="712" y="31"/>
                  <a:pt x="742" y="44"/>
                  <a:pt x="770" y="60"/>
                </a:cubicBezTo>
                <a:cubicBezTo>
                  <a:pt x="770" y="60"/>
                  <a:pt x="770" y="60"/>
                  <a:pt x="770" y="60"/>
                </a:cubicBezTo>
                <a:cubicBezTo>
                  <a:pt x="798" y="77"/>
                  <a:pt x="824" y="96"/>
                  <a:pt x="848" y="119"/>
                </a:cubicBezTo>
                <a:cubicBezTo>
                  <a:pt x="848" y="120"/>
                  <a:pt x="848" y="120"/>
                  <a:pt x="848" y="120"/>
                </a:cubicBezTo>
                <a:cubicBezTo>
                  <a:pt x="851" y="122"/>
                  <a:pt x="852" y="125"/>
                  <a:pt x="852" y="129"/>
                </a:cubicBezTo>
                <a:cubicBezTo>
                  <a:pt x="852" y="132"/>
                  <a:pt x="851" y="135"/>
                  <a:pt x="849" y="138"/>
                </a:cubicBezTo>
                <a:cubicBezTo>
                  <a:pt x="846" y="140"/>
                  <a:pt x="843" y="142"/>
                  <a:pt x="840" y="142"/>
                </a:cubicBezTo>
                <a:close/>
                <a:moveTo>
                  <a:pt x="337" y="85"/>
                </a:moveTo>
                <a:cubicBezTo>
                  <a:pt x="333" y="85"/>
                  <a:pt x="329" y="82"/>
                  <a:pt x="326" y="78"/>
                </a:cubicBezTo>
                <a:cubicBezTo>
                  <a:pt x="324" y="75"/>
                  <a:pt x="324" y="72"/>
                  <a:pt x="325" y="69"/>
                </a:cubicBezTo>
                <a:cubicBezTo>
                  <a:pt x="326" y="65"/>
                  <a:pt x="328" y="63"/>
                  <a:pt x="331" y="61"/>
                </a:cubicBezTo>
                <a:cubicBezTo>
                  <a:pt x="333" y="60"/>
                  <a:pt x="335" y="59"/>
                  <a:pt x="337" y="59"/>
                </a:cubicBezTo>
                <a:cubicBezTo>
                  <a:pt x="342" y="59"/>
                  <a:pt x="346" y="61"/>
                  <a:pt x="348" y="65"/>
                </a:cubicBezTo>
                <a:cubicBezTo>
                  <a:pt x="352" y="71"/>
                  <a:pt x="350" y="79"/>
                  <a:pt x="344" y="83"/>
                </a:cubicBezTo>
                <a:cubicBezTo>
                  <a:pt x="342" y="84"/>
                  <a:pt x="339" y="85"/>
                  <a:pt x="337" y="85"/>
                </a:cubicBezTo>
                <a:close/>
                <a:moveTo>
                  <a:pt x="398" y="55"/>
                </a:moveTo>
                <a:cubicBezTo>
                  <a:pt x="393" y="55"/>
                  <a:pt x="388" y="52"/>
                  <a:pt x="386" y="47"/>
                </a:cubicBezTo>
                <a:cubicBezTo>
                  <a:pt x="385" y="44"/>
                  <a:pt x="385" y="40"/>
                  <a:pt x="386" y="37"/>
                </a:cubicBezTo>
                <a:cubicBezTo>
                  <a:pt x="388" y="34"/>
                  <a:pt x="390" y="31"/>
                  <a:pt x="393" y="30"/>
                </a:cubicBezTo>
                <a:cubicBezTo>
                  <a:pt x="415" y="22"/>
                  <a:pt x="437" y="15"/>
                  <a:pt x="460" y="10"/>
                </a:cubicBezTo>
                <a:cubicBezTo>
                  <a:pt x="467" y="9"/>
                  <a:pt x="474" y="13"/>
                  <a:pt x="475" y="20"/>
                </a:cubicBezTo>
                <a:cubicBezTo>
                  <a:pt x="476" y="23"/>
                  <a:pt x="476" y="27"/>
                  <a:pt x="474" y="30"/>
                </a:cubicBezTo>
                <a:cubicBezTo>
                  <a:pt x="472" y="32"/>
                  <a:pt x="469" y="34"/>
                  <a:pt x="466" y="35"/>
                </a:cubicBezTo>
                <a:cubicBezTo>
                  <a:pt x="444" y="40"/>
                  <a:pt x="423" y="46"/>
                  <a:pt x="403" y="54"/>
                </a:cubicBezTo>
                <a:cubicBezTo>
                  <a:pt x="401" y="55"/>
                  <a:pt x="400" y="55"/>
                  <a:pt x="398" y="55"/>
                </a:cubicBezTo>
                <a:close/>
              </a:path>
            </a:pathLst>
          </a:custGeom>
          <a:solidFill>
            <a:srgbClr val="37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id="{6F0737E4-D1D4-44AA-BE2B-29C3E6B54DC2}"/>
              </a:ext>
            </a:extLst>
          </p:cNvPr>
          <p:cNvGrpSpPr/>
          <p:nvPr/>
        </p:nvGrpSpPr>
        <p:grpSpPr>
          <a:xfrm>
            <a:off x="3590865" y="4234883"/>
            <a:ext cx="6329008" cy="1542893"/>
            <a:chOff x="4320061" y="3762454"/>
            <a:chExt cx="6329008" cy="1542893"/>
          </a:xfrm>
        </p:grpSpPr>
        <p:sp>
          <p:nvSpPr>
            <p:cNvPr id="55" name="Rectangle: Rounded Corners 54">
              <a:extLst>
                <a:ext uri="{FF2B5EF4-FFF2-40B4-BE49-F238E27FC236}">
                  <a16:creationId xmlns:a16="http://schemas.microsoft.com/office/drawing/2014/main" id="{E2B4A7F5-DD8B-494B-B577-887C6AA6244D}"/>
                </a:ext>
              </a:extLst>
            </p:cNvPr>
            <p:cNvSpPr/>
            <p:nvPr/>
          </p:nvSpPr>
          <p:spPr>
            <a:xfrm>
              <a:off x="4320061" y="3762454"/>
              <a:ext cx="6329008" cy="1542893"/>
            </a:xfrm>
            <a:prstGeom prst="roundRect">
              <a:avLst>
                <a:gd name="adj" fmla="val 14123"/>
              </a:avLst>
            </a:prstGeom>
            <a:solidFill>
              <a:schemeClr val="bg1"/>
            </a:solidFill>
            <a:ln w="53975">
              <a:noFill/>
            </a:ln>
            <a:effectLst>
              <a:outerShdw blurRad="355600" dist="495300" dir="2220000" sx="91000" sy="91000" algn="tl" rotWithShape="0">
                <a:schemeClr val="accent1">
                  <a:lumMod val="75000"/>
                  <a:alpha val="40000"/>
                </a:scheme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56" name="Rectangle: Rounded Corners 55">
              <a:extLst>
                <a:ext uri="{FF2B5EF4-FFF2-40B4-BE49-F238E27FC236}">
                  <a16:creationId xmlns:a16="http://schemas.microsoft.com/office/drawing/2014/main" id="{F300C904-CF0B-473A-BEF5-6DD3E6E552AD}"/>
                </a:ext>
              </a:extLst>
            </p:cNvPr>
            <p:cNvSpPr/>
            <p:nvPr/>
          </p:nvSpPr>
          <p:spPr>
            <a:xfrm>
              <a:off x="4531399" y="3954301"/>
              <a:ext cx="1157332" cy="1159198"/>
            </a:xfrm>
            <a:prstGeom prst="roundRect">
              <a:avLst>
                <a:gd name="adj" fmla="val 141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a:ln>
                  <a:noFill/>
                </a:ln>
                <a:solidFill>
                  <a:srgbClr val="FFFFFF"/>
                </a:solidFill>
                <a:effectLst/>
                <a:uLnTx/>
                <a:uFillTx/>
                <a:latin typeface="db-documents-and-folder-02" panose="02000509000000000000" pitchFamily="49"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1F028D16-8106-4E2C-B5CF-14ABA9529CC0}"/>
                </a:ext>
              </a:extLst>
            </p:cNvPr>
            <p:cNvSpPr txBox="1"/>
            <p:nvPr/>
          </p:nvSpPr>
          <p:spPr>
            <a:xfrm>
              <a:off x="5827320" y="3938590"/>
              <a:ext cx="1715534"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entury Gothic"/>
                  <a:ea typeface="+mn-ea"/>
                  <a:cs typeface="+mn-cs"/>
                </a:rPr>
                <a:t>Websites</a:t>
              </a:r>
            </a:p>
          </p:txBody>
        </p:sp>
        <p:sp>
          <p:nvSpPr>
            <p:cNvPr id="58" name="TextBox 57">
              <a:extLst>
                <a:ext uri="{FF2B5EF4-FFF2-40B4-BE49-F238E27FC236}">
                  <a16:creationId xmlns:a16="http://schemas.microsoft.com/office/drawing/2014/main" id="{841BC1ED-88DE-4F6C-BF17-5CE3D3815ED9}"/>
                </a:ext>
              </a:extLst>
            </p:cNvPr>
            <p:cNvSpPr txBox="1"/>
            <p:nvPr/>
          </p:nvSpPr>
          <p:spPr>
            <a:xfrm>
              <a:off x="5827320" y="4457106"/>
              <a:ext cx="469607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dirty="0">
                  <a:solidFill>
                    <a:srgbClr val="4C4C4C"/>
                  </a:solidFill>
                  <a:effectLst/>
                  <a:latin typeface="Open Sans" panose="020B0606030504020204" pitchFamily="34" charset="0"/>
                </a:rPr>
                <a:t>Custom, Mobile First Design  with an Easy-To-Use Online Management  tool</a:t>
              </a:r>
              <a:endParaRPr kumimoji="0" lang="en-US" sz="2000" b="0" i="0" u="none" strike="noStrike" kern="1200" cap="none" spc="0" normalizeH="0" baseline="0" noProof="0" dirty="0">
                <a:ln>
                  <a:noFill/>
                </a:ln>
                <a:effectLst/>
                <a:uLnTx/>
                <a:uFillTx/>
                <a:latin typeface="Calibri"/>
                <a:ea typeface="+mn-ea"/>
                <a:cs typeface="+mn-cs"/>
              </a:endParaRPr>
            </a:p>
          </p:txBody>
        </p:sp>
        <p:sp>
          <p:nvSpPr>
            <p:cNvPr id="59" name="Rectangle 58">
              <a:extLst>
                <a:ext uri="{FF2B5EF4-FFF2-40B4-BE49-F238E27FC236}">
                  <a16:creationId xmlns:a16="http://schemas.microsoft.com/office/drawing/2014/main" id="{49934CAB-F181-4071-B42F-D10BD75F80D1}"/>
                </a:ext>
              </a:extLst>
            </p:cNvPr>
            <p:cNvSpPr/>
            <p:nvPr/>
          </p:nvSpPr>
          <p:spPr>
            <a:xfrm>
              <a:off x="4587012" y="3897356"/>
              <a:ext cx="1031051" cy="1107996"/>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Designball-Communication-01" pitchFamily="2" charset="0"/>
                  <a:ea typeface="Open Sans" panose="020B0606030504020204" pitchFamily="34" charset="0"/>
                  <a:cs typeface="Open Sans" panose="020B0606030504020204" pitchFamily="34" charset="0"/>
                </a:rPr>
                <a:t>D</a:t>
              </a:r>
            </a:p>
          </p:txBody>
        </p:sp>
      </p:grpSp>
      <p:grpSp>
        <p:nvGrpSpPr>
          <p:cNvPr id="60" name="Group 59">
            <a:extLst>
              <a:ext uri="{FF2B5EF4-FFF2-40B4-BE49-F238E27FC236}">
                <a16:creationId xmlns:a16="http://schemas.microsoft.com/office/drawing/2014/main" id="{611E8CB6-1F7C-4832-B3A4-3ED2E78BDC60}"/>
              </a:ext>
            </a:extLst>
          </p:cNvPr>
          <p:cNvGrpSpPr/>
          <p:nvPr/>
        </p:nvGrpSpPr>
        <p:grpSpPr>
          <a:xfrm>
            <a:off x="3018453" y="6086553"/>
            <a:ext cx="7473833" cy="1542893"/>
            <a:chOff x="4320060" y="5663825"/>
            <a:chExt cx="7473833" cy="1542893"/>
          </a:xfrm>
        </p:grpSpPr>
        <p:sp>
          <p:nvSpPr>
            <p:cNvPr id="61" name="Rectangle: Rounded Corners 60">
              <a:extLst>
                <a:ext uri="{FF2B5EF4-FFF2-40B4-BE49-F238E27FC236}">
                  <a16:creationId xmlns:a16="http://schemas.microsoft.com/office/drawing/2014/main" id="{704C435E-FEF0-4AB1-853E-E278D2503D72}"/>
                </a:ext>
              </a:extLst>
            </p:cNvPr>
            <p:cNvSpPr/>
            <p:nvPr/>
          </p:nvSpPr>
          <p:spPr>
            <a:xfrm>
              <a:off x="4320060" y="5663825"/>
              <a:ext cx="7473833" cy="1542893"/>
            </a:xfrm>
            <a:prstGeom prst="roundRect">
              <a:avLst>
                <a:gd name="adj" fmla="val 14123"/>
              </a:avLst>
            </a:prstGeom>
            <a:solidFill>
              <a:schemeClr val="bg1"/>
            </a:solidFill>
            <a:ln w="53975">
              <a:noFill/>
            </a:ln>
            <a:effectLst>
              <a:outerShdw blurRad="355600" dist="495300" dir="2220000" sx="91000" sy="91000" algn="tl" rotWithShape="0">
                <a:schemeClr val="accent1">
                  <a:lumMod val="75000"/>
                  <a:alpha val="40000"/>
                </a:scheme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62" name="Rectangle: Rounded Corners 61">
              <a:extLst>
                <a:ext uri="{FF2B5EF4-FFF2-40B4-BE49-F238E27FC236}">
                  <a16:creationId xmlns:a16="http://schemas.microsoft.com/office/drawing/2014/main" id="{FC45A3C7-D821-45BB-9667-F65CEAD0259B}"/>
                </a:ext>
              </a:extLst>
            </p:cNvPr>
            <p:cNvSpPr/>
            <p:nvPr/>
          </p:nvSpPr>
          <p:spPr>
            <a:xfrm>
              <a:off x="4531399" y="5855672"/>
              <a:ext cx="1157332" cy="1159198"/>
            </a:xfrm>
            <a:prstGeom prst="roundRect">
              <a:avLst>
                <a:gd name="adj" fmla="val 141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a:ln>
                  <a:noFill/>
                </a:ln>
                <a:solidFill>
                  <a:srgbClr val="FFFFFF"/>
                </a:solidFill>
                <a:effectLst/>
                <a:uLnTx/>
                <a:uFillTx/>
                <a:latin typeface="db-documents-and-folder-02" panose="02000509000000000000" pitchFamily="49"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5ADFBAE2-A606-49AE-B72C-04562389BD52}"/>
                </a:ext>
              </a:extLst>
            </p:cNvPr>
            <p:cNvSpPr txBox="1"/>
            <p:nvPr/>
          </p:nvSpPr>
          <p:spPr>
            <a:xfrm>
              <a:off x="5912646" y="5839961"/>
              <a:ext cx="2855269"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entury Gothic"/>
                  <a:ea typeface="+mn-ea"/>
                  <a:cs typeface="+mn-cs"/>
                </a:rPr>
                <a:t>Credit Solutions</a:t>
              </a:r>
            </a:p>
          </p:txBody>
        </p:sp>
        <p:sp>
          <p:nvSpPr>
            <p:cNvPr id="64" name="TextBox 63">
              <a:extLst>
                <a:ext uri="{FF2B5EF4-FFF2-40B4-BE49-F238E27FC236}">
                  <a16:creationId xmlns:a16="http://schemas.microsoft.com/office/drawing/2014/main" id="{1509446D-6B26-4D12-A1B7-68F52477732C}"/>
                </a:ext>
              </a:extLst>
            </p:cNvPr>
            <p:cNvSpPr txBox="1"/>
            <p:nvPr/>
          </p:nvSpPr>
          <p:spPr>
            <a:xfrm>
              <a:off x="5912645" y="6358477"/>
              <a:ext cx="561351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Turn website visitors into leads by leveraging soft pull credit technology</a:t>
              </a:r>
              <a:endParaRPr kumimoji="0" lang="en-US"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5" name="Rectangle 64">
              <a:extLst>
                <a:ext uri="{FF2B5EF4-FFF2-40B4-BE49-F238E27FC236}">
                  <a16:creationId xmlns:a16="http://schemas.microsoft.com/office/drawing/2014/main" id="{B84D7256-5F68-47A5-B222-6CC12A6A71A6}"/>
                </a:ext>
              </a:extLst>
            </p:cNvPr>
            <p:cNvSpPr/>
            <p:nvPr/>
          </p:nvSpPr>
          <p:spPr>
            <a:xfrm>
              <a:off x="4587012" y="5854710"/>
              <a:ext cx="1031052" cy="1107996"/>
            </a:xfrm>
            <a:prstGeom prst="rect">
              <a:avLst/>
            </a:prstGeom>
          </p:spPr>
          <p:txBody>
            <a:bodyPr wrap="none" anchor="ctr">
              <a:spAutoFit/>
            </a:bodyPr>
            <a:lstStyle/>
            <a:p>
              <a:pPr algn="ctr">
                <a:defRPr/>
              </a:pPr>
              <a:r>
                <a:rPr lang="en-US" sz="6600" dirty="0">
                  <a:solidFill>
                    <a:srgbClr val="FFFFFF"/>
                  </a:solidFill>
                  <a:latin typeface="Designball-Communication-01" pitchFamily="2" charset="0"/>
                  <a:ea typeface="Open Sans" panose="020B0606030504020204" pitchFamily="34" charset="0"/>
                  <a:cs typeface="Open Sans" panose="020B0606030504020204" pitchFamily="34" charset="0"/>
                </a:rPr>
                <a:t>n</a:t>
              </a:r>
            </a:p>
          </p:txBody>
        </p:sp>
      </p:grpSp>
      <p:grpSp>
        <p:nvGrpSpPr>
          <p:cNvPr id="66" name="Group 65">
            <a:extLst>
              <a:ext uri="{FF2B5EF4-FFF2-40B4-BE49-F238E27FC236}">
                <a16:creationId xmlns:a16="http://schemas.microsoft.com/office/drawing/2014/main" id="{51931B07-CE9C-4207-83B9-ABF1A56E8C62}"/>
              </a:ext>
            </a:extLst>
          </p:cNvPr>
          <p:cNvGrpSpPr/>
          <p:nvPr/>
        </p:nvGrpSpPr>
        <p:grpSpPr>
          <a:xfrm>
            <a:off x="4038599" y="7938224"/>
            <a:ext cx="5433540" cy="1542893"/>
            <a:chOff x="4320061" y="7465795"/>
            <a:chExt cx="5433540" cy="1542893"/>
          </a:xfrm>
        </p:grpSpPr>
        <p:sp>
          <p:nvSpPr>
            <p:cNvPr id="67" name="Rectangle: Rounded Corners 66">
              <a:extLst>
                <a:ext uri="{FF2B5EF4-FFF2-40B4-BE49-F238E27FC236}">
                  <a16:creationId xmlns:a16="http://schemas.microsoft.com/office/drawing/2014/main" id="{A5B5B76A-714D-49A5-9DEB-B16C7024BB92}"/>
                </a:ext>
              </a:extLst>
            </p:cNvPr>
            <p:cNvSpPr/>
            <p:nvPr/>
          </p:nvSpPr>
          <p:spPr>
            <a:xfrm>
              <a:off x="4320061" y="7465795"/>
              <a:ext cx="5433540" cy="1542893"/>
            </a:xfrm>
            <a:prstGeom prst="roundRect">
              <a:avLst>
                <a:gd name="adj" fmla="val 14123"/>
              </a:avLst>
            </a:prstGeom>
            <a:solidFill>
              <a:schemeClr val="bg1"/>
            </a:solidFill>
            <a:ln w="53975">
              <a:noFill/>
            </a:ln>
            <a:effectLst>
              <a:outerShdw blurRad="355600" dist="495300" dir="2220000" sx="91000" sy="91000" algn="tl" rotWithShape="0">
                <a:schemeClr val="accent1">
                  <a:lumMod val="75000"/>
                  <a:alpha val="40000"/>
                </a:scheme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68" name="Rectangle: Rounded Corners 67">
              <a:extLst>
                <a:ext uri="{FF2B5EF4-FFF2-40B4-BE49-F238E27FC236}">
                  <a16:creationId xmlns:a16="http://schemas.microsoft.com/office/drawing/2014/main" id="{695AE625-ADF0-47D7-9733-43B69DCF8258}"/>
                </a:ext>
              </a:extLst>
            </p:cNvPr>
            <p:cNvSpPr/>
            <p:nvPr/>
          </p:nvSpPr>
          <p:spPr>
            <a:xfrm>
              <a:off x="4531399" y="7657642"/>
              <a:ext cx="1157332" cy="1159198"/>
            </a:xfrm>
            <a:prstGeom prst="roundRect">
              <a:avLst>
                <a:gd name="adj" fmla="val 141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a:ln>
                  <a:noFill/>
                </a:ln>
                <a:solidFill>
                  <a:srgbClr val="FFFFFF"/>
                </a:solidFill>
                <a:effectLst/>
                <a:uLnTx/>
                <a:uFillTx/>
                <a:latin typeface="db-documents-and-folder-02" panose="02000509000000000000" pitchFamily="49"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713DC29A-A244-4908-8E5D-F14BC72B0202}"/>
                </a:ext>
              </a:extLst>
            </p:cNvPr>
            <p:cNvSpPr txBox="1"/>
            <p:nvPr/>
          </p:nvSpPr>
          <p:spPr>
            <a:xfrm>
              <a:off x="5837224" y="7641931"/>
              <a:ext cx="3886000"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entury Gothic"/>
                  <a:ea typeface="+mn-ea"/>
                  <a:cs typeface="+mn-cs"/>
                </a:rPr>
                <a:t>Digital Retail Plug-ins</a:t>
              </a:r>
            </a:p>
          </p:txBody>
        </p:sp>
        <p:sp>
          <p:nvSpPr>
            <p:cNvPr id="70" name="TextBox 69">
              <a:extLst>
                <a:ext uri="{FF2B5EF4-FFF2-40B4-BE49-F238E27FC236}">
                  <a16:creationId xmlns:a16="http://schemas.microsoft.com/office/drawing/2014/main" id="{EF2A7085-E12C-41C9-8B61-76A61B514DA5}"/>
                </a:ext>
              </a:extLst>
            </p:cNvPr>
            <p:cNvSpPr txBox="1"/>
            <p:nvPr/>
          </p:nvSpPr>
          <p:spPr>
            <a:xfrm>
              <a:off x="5837223" y="8160447"/>
              <a:ext cx="337105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C4C4C"/>
                  </a:solidFill>
                  <a:latin typeface="Open Sans" panose="020B0606030504020204" pitchFamily="34" charset="0"/>
                  <a:ea typeface="Open Sans" panose="020B0606030504020204" pitchFamily="34" charset="0"/>
                  <a:cs typeface="Open Sans" panose="020B0606030504020204" pitchFamily="34" charset="0"/>
                </a:rPr>
                <a:t>C</a:t>
              </a:r>
              <a:r>
                <a:rPr lang="en-US" sz="2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an be placed anywhere on a dealership’s website </a:t>
              </a:r>
              <a:endParaRPr kumimoji="0" lang="en-US"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71539B6B-EF9C-4105-987D-A3DBEB8A4DE4}"/>
                </a:ext>
              </a:extLst>
            </p:cNvPr>
            <p:cNvSpPr/>
            <p:nvPr/>
          </p:nvSpPr>
          <p:spPr>
            <a:xfrm>
              <a:off x="4587011" y="7694002"/>
              <a:ext cx="1031052" cy="1107996"/>
            </a:xfrm>
            <a:prstGeom prst="rect">
              <a:avLst/>
            </a:prstGeom>
          </p:spPr>
          <p:txBody>
            <a:bodyPr wrap="none" anchor="ctr">
              <a:spAutoFit/>
            </a:bodyPr>
            <a:lstStyle/>
            <a:p>
              <a:pPr algn="ctr">
                <a:defRPr/>
              </a:pPr>
              <a:r>
                <a:rPr lang="en-US" sz="6600" dirty="0">
                  <a:solidFill>
                    <a:srgbClr val="FFFFFF"/>
                  </a:solidFill>
                  <a:latin typeface="Designball-Communication-01" pitchFamily="2" charset="0"/>
                  <a:ea typeface="Open Sans" panose="020B0606030504020204" pitchFamily="34" charset="0"/>
                  <a:cs typeface="Open Sans" panose="020B0606030504020204" pitchFamily="34" charset="0"/>
                </a:rPr>
                <a:t>W</a:t>
              </a:r>
            </a:p>
          </p:txBody>
        </p:sp>
      </p:grpSp>
      <p:sp>
        <p:nvSpPr>
          <p:cNvPr id="87" name="Arrow: Chevron 86">
            <a:extLst>
              <a:ext uri="{FF2B5EF4-FFF2-40B4-BE49-F238E27FC236}">
                <a16:creationId xmlns:a16="http://schemas.microsoft.com/office/drawing/2014/main" id="{723D2BB6-6347-4C8C-A1CD-1743CABC08F3}"/>
              </a:ext>
            </a:extLst>
          </p:cNvPr>
          <p:cNvSpPr/>
          <p:nvPr/>
        </p:nvSpPr>
        <p:spPr>
          <a:xfrm>
            <a:off x="24899489" y="1295400"/>
            <a:ext cx="5788325" cy="11049000"/>
          </a:xfrm>
          <a:prstGeom prst="chevron">
            <a:avLst>
              <a:gd name="adj" fmla="val 498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48" name="Arrow: Chevron 47">
            <a:extLst>
              <a:ext uri="{FF2B5EF4-FFF2-40B4-BE49-F238E27FC236}">
                <a16:creationId xmlns:a16="http://schemas.microsoft.com/office/drawing/2014/main" id="{BE0B715E-E132-4149-BF98-1C16715EC28A}"/>
              </a:ext>
            </a:extLst>
          </p:cNvPr>
          <p:cNvSpPr/>
          <p:nvPr/>
        </p:nvSpPr>
        <p:spPr>
          <a:xfrm>
            <a:off x="10662249" y="1295400"/>
            <a:ext cx="5788325" cy="11049000"/>
          </a:xfrm>
          <a:prstGeom prst="chevron">
            <a:avLst>
              <a:gd name="adj" fmla="val 498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47" name="Arrow: Chevron 46">
            <a:extLst>
              <a:ext uri="{FF2B5EF4-FFF2-40B4-BE49-F238E27FC236}">
                <a16:creationId xmlns:a16="http://schemas.microsoft.com/office/drawing/2014/main" id="{22B01ECC-6204-4A3B-954E-925431AF9E90}"/>
              </a:ext>
            </a:extLst>
          </p:cNvPr>
          <p:cNvSpPr/>
          <p:nvPr/>
        </p:nvSpPr>
        <p:spPr>
          <a:xfrm>
            <a:off x="16450574" y="1295400"/>
            <a:ext cx="5788325" cy="11049000"/>
          </a:xfrm>
          <a:prstGeom prst="chevron">
            <a:avLst>
              <a:gd name="adj" fmla="val 498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86" name="Arrow: Chevron 85">
            <a:extLst>
              <a:ext uri="{FF2B5EF4-FFF2-40B4-BE49-F238E27FC236}">
                <a16:creationId xmlns:a16="http://schemas.microsoft.com/office/drawing/2014/main" id="{7B0C76F5-8E5B-4117-B54A-94C22BDD13A4}"/>
              </a:ext>
            </a:extLst>
          </p:cNvPr>
          <p:cNvSpPr/>
          <p:nvPr/>
        </p:nvSpPr>
        <p:spPr>
          <a:xfrm>
            <a:off x="30687814" y="1295400"/>
            <a:ext cx="5788325" cy="11049000"/>
          </a:xfrm>
          <a:prstGeom prst="chevron">
            <a:avLst>
              <a:gd name="adj" fmla="val 498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82A778CD-EEF8-4D83-85F0-DDCA2D9907A7}"/>
              </a:ext>
            </a:extLst>
          </p:cNvPr>
          <p:cNvSpPr txBox="1"/>
          <p:nvPr/>
        </p:nvSpPr>
        <p:spPr>
          <a:xfrm>
            <a:off x="13329905" y="5329209"/>
            <a:ext cx="7348193" cy="4247317"/>
          </a:xfrm>
          <a:prstGeom prst="rect">
            <a:avLst/>
          </a:prstGeom>
          <a:noFill/>
        </p:spPr>
        <p:txBody>
          <a:bodyPr wrap="square" rtlCol="0">
            <a:spAutoFit/>
          </a:bodyPr>
          <a:lstStyle/>
          <a:p>
            <a:pPr lvl="0" algn="r">
              <a:defRPr/>
            </a:pPr>
            <a:r>
              <a:rPr lang="en-US" sz="5400" b="1" dirty="0">
                <a:solidFill>
                  <a:srgbClr val="377DFF"/>
                </a:solidFill>
                <a:latin typeface="Century Gothic"/>
              </a:rPr>
              <a:t>Identifying and targeting vehicle shoppers when they are most likely to purchase</a:t>
            </a:r>
            <a:endParaRPr kumimoji="0" lang="en-US" sz="5400" b="1" i="0" u="none" strike="noStrike" kern="1200" cap="none" spc="0" normalizeH="0" baseline="0" noProof="0" dirty="0">
              <a:ln>
                <a:noFill/>
              </a:ln>
              <a:solidFill>
                <a:srgbClr val="377DFF"/>
              </a:solidFill>
              <a:effectLst/>
              <a:uLnTx/>
              <a:uFillTx/>
              <a:latin typeface="Century Gothic"/>
              <a:ea typeface="+mn-ea"/>
              <a:cs typeface="+mn-cs"/>
            </a:endParaRPr>
          </a:p>
        </p:txBody>
      </p:sp>
    </p:spTree>
    <p:extLst>
      <p:ext uri="{BB962C8B-B14F-4D97-AF65-F5344CB8AC3E}">
        <p14:creationId xmlns:p14="http://schemas.microsoft.com/office/powerpoint/2010/main" val="263020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500" fill="hold"/>
                                        <p:tgtEl>
                                          <p:spTgt spid="47"/>
                                        </p:tgtEl>
                                        <p:attrNameLst>
                                          <p:attrName>ppt_x</p:attrName>
                                        </p:attrNameLst>
                                      </p:cBhvr>
                                      <p:tavLst>
                                        <p:tav tm="0">
                                          <p:val>
                                            <p:strVal val="0-#ppt_w/2"/>
                                          </p:val>
                                        </p:tav>
                                        <p:tav tm="100000">
                                          <p:val>
                                            <p:strVal val="#ppt_x"/>
                                          </p:val>
                                        </p:tav>
                                      </p:tavLst>
                                    </p:anim>
                                    <p:anim calcmode="lin" valueType="num">
                                      <p:cBhvr additive="base">
                                        <p:cTn id="12" dur="1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500" fill="hold"/>
                                        <p:tgtEl>
                                          <p:spTgt spid="48"/>
                                        </p:tgtEl>
                                        <p:attrNameLst>
                                          <p:attrName>ppt_x</p:attrName>
                                        </p:attrNameLst>
                                      </p:cBhvr>
                                      <p:tavLst>
                                        <p:tav tm="0">
                                          <p:val>
                                            <p:strVal val="0-#ppt_w/2"/>
                                          </p:val>
                                        </p:tav>
                                        <p:tav tm="100000">
                                          <p:val>
                                            <p:strVal val="#ppt_x"/>
                                          </p:val>
                                        </p:tav>
                                      </p:tavLst>
                                    </p:anim>
                                    <p:anim calcmode="lin" valueType="num">
                                      <p:cBhvr additive="base">
                                        <p:cTn id="16" dur="1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iterate type="wd">
                                    <p:tmPct val="10000"/>
                                  </p:iterate>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1+#ppt_w/2"/>
                                          </p:val>
                                        </p:tav>
                                        <p:tav tm="100000">
                                          <p:val>
                                            <p:strVal val="#ppt_x"/>
                                          </p:val>
                                        </p:tav>
                                      </p:tavLst>
                                    </p:anim>
                                    <p:anim calcmode="lin" valueType="num">
                                      <p:cBhvr additive="base">
                                        <p:cTn id="20" dur="10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10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000" fill="hold"/>
                                        <p:tgtEl>
                                          <p:spTgt spid="54"/>
                                        </p:tgtEl>
                                        <p:attrNameLst>
                                          <p:attrName>ppt_x</p:attrName>
                                        </p:attrNameLst>
                                      </p:cBhvr>
                                      <p:tavLst>
                                        <p:tav tm="0">
                                          <p:val>
                                            <p:strVal val="0-#ppt_w/2"/>
                                          </p:val>
                                        </p:tav>
                                        <p:tav tm="100000">
                                          <p:val>
                                            <p:strVal val="#ppt_x"/>
                                          </p:val>
                                        </p:tav>
                                      </p:tavLst>
                                    </p:anim>
                                    <p:anim calcmode="lin" valueType="num">
                                      <p:cBhvr additive="base">
                                        <p:cTn id="24" dur="100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20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1000" fill="hold"/>
                                        <p:tgtEl>
                                          <p:spTgt spid="60"/>
                                        </p:tgtEl>
                                        <p:attrNameLst>
                                          <p:attrName>ppt_x</p:attrName>
                                        </p:attrNameLst>
                                      </p:cBhvr>
                                      <p:tavLst>
                                        <p:tav tm="0">
                                          <p:val>
                                            <p:strVal val="0-#ppt_w/2"/>
                                          </p:val>
                                        </p:tav>
                                        <p:tav tm="100000">
                                          <p:val>
                                            <p:strVal val="#ppt_x"/>
                                          </p:val>
                                        </p:tav>
                                      </p:tavLst>
                                    </p:anim>
                                    <p:anim calcmode="lin" valueType="num">
                                      <p:cBhvr additive="base">
                                        <p:cTn id="28" dur="10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130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0-#ppt_w/2"/>
                                          </p:val>
                                        </p:tav>
                                        <p:tav tm="100000">
                                          <p:val>
                                            <p:strVal val="#ppt_x"/>
                                          </p:val>
                                        </p:tav>
                                      </p:tavLst>
                                    </p:anim>
                                    <p:anim calcmode="lin" valueType="num">
                                      <p:cBhvr additive="base">
                                        <p:cTn id="32" dur="1000" fill="hold"/>
                                        <p:tgtEl>
                                          <p:spTgt spid="66"/>
                                        </p:tgtEl>
                                        <p:attrNameLst>
                                          <p:attrName>ppt_y</p:attrName>
                                        </p:attrNameLst>
                                      </p:cBhvr>
                                      <p:tavLst>
                                        <p:tav tm="0">
                                          <p:val>
                                            <p:strVal val="#ppt_y"/>
                                          </p:val>
                                        </p:tav>
                                        <p:tav tm="100000">
                                          <p:val>
                                            <p:strVal val="#ppt_y"/>
                                          </p:val>
                                        </p:tav>
                                      </p:tavLst>
                                    </p:anim>
                                  </p:childTnLst>
                                </p:cTn>
                              </p:par>
                              <p:par>
                                <p:cTn id="33" presetID="49" presetClass="entr" presetSubtype="0" decel="100000" fill="hold" grpId="0" nodeType="withEffect">
                                  <p:stCondLst>
                                    <p:cond delay="1300"/>
                                  </p:stCondLst>
                                  <p:childTnLst>
                                    <p:set>
                                      <p:cBhvr>
                                        <p:cTn id="34" dur="1" fill="hold">
                                          <p:stCondLst>
                                            <p:cond delay="0"/>
                                          </p:stCondLst>
                                        </p:cTn>
                                        <p:tgtEl>
                                          <p:spTgt spid="76"/>
                                        </p:tgtEl>
                                        <p:attrNameLst>
                                          <p:attrName>style.visibility</p:attrName>
                                        </p:attrNameLst>
                                      </p:cBhvr>
                                      <p:to>
                                        <p:strVal val="visible"/>
                                      </p:to>
                                    </p:set>
                                    <p:anim calcmode="lin" valueType="num">
                                      <p:cBhvr>
                                        <p:cTn id="35" dur="500" fill="hold"/>
                                        <p:tgtEl>
                                          <p:spTgt spid="76"/>
                                        </p:tgtEl>
                                        <p:attrNameLst>
                                          <p:attrName>ppt_w</p:attrName>
                                        </p:attrNameLst>
                                      </p:cBhvr>
                                      <p:tavLst>
                                        <p:tav tm="0">
                                          <p:val>
                                            <p:fltVal val="0"/>
                                          </p:val>
                                        </p:tav>
                                        <p:tav tm="100000">
                                          <p:val>
                                            <p:strVal val="#ppt_w"/>
                                          </p:val>
                                        </p:tav>
                                      </p:tavLst>
                                    </p:anim>
                                    <p:anim calcmode="lin" valueType="num">
                                      <p:cBhvr>
                                        <p:cTn id="36" dur="500" fill="hold"/>
                                        <p:tgtEl>
                                          <p:spTgt spid="76"/>
                                        </p:tgtEl>
                                        <p:attrNameLst>
                                          <p:attrName>ppt_h</p:attrName>
                                        </p:attrNameLst>
                                      </p:cBhvr>
                                      <p:tavLst>
                                        <p:tav tm="0">
                                          <p:val>
                                            <p:fltVal val="0"/>
                                          </p:val>
                                        </p:tav>
                                        <p:tav tm="100000">
                                          <p:val>
                                            <p:strVal val="#ppt_h"/>
                                          </p:val>
                                        </p:tav>
                                      </p:tavLst>
                                    </p:anim>
                                    <p:anim calcmode="lin" valueType="num">
                                      <p:cBhvr>
                                        <p:cTn id="37" dur="500" fill="hold"/>
                                        <p:tgtEl>
                                          <p:spTgt spid="76"/>
                                        </p:tgtEl>
                                        <p:attrNameLst>
                                          <p:attrName>style.rotation</p:attrName>
                                        </p:attrNameLst>
                                      </p:cBhvr>
                                      <p:tavLst>
                                        <p:tav tm="0">
                                          <p:val>
                                            <p:fltVal val="360"/>
                                          </p:val>
                                        </p:tav>
                                        <p:tav tm="100000">
                                          <p:val>
                                            <p:fltVal val="0"/>
                                          </p:val>
                                        </p:tav>
                                      </p:tavLst>
                                    </p:anim>
                                    <p:animEffect transition="in" filter="fade">
                                      <p:cBhvr>
                                        <p:cTn id="38" dur="500"/>
                                        <p:tgtEl>
                                          <p:spTgt spid="76"/>
                                        </p:tgtEl>
                                      </p:cBhvr>
                                    </p:animEffect>
                                  </p:childTnLst>
                                </p:cTn>
                              </p:par>
                              <p:par>
                                <p:cTn id="39" presetID="49" presetClass="entr" presetSubtype="0" decel="100000" fill="hold" grpId="0" nodeType="withEffect">
                                  <p:stCondLst>
                                    <p:cond delay="1400"/>
                                  </p:stCondLst>
                                  <p:childTnLst>
                                    <p:set>
                                      <p:cBhvr>
                                        <p:cTn id="40" dur="1" fill="hold">
                                          <p:stCondLst>
                                            <p:cond delay="0"/>
                                          </p:stCondLst>
                                        </p:cTn>
                                        <p:tgtEl>
                                          <p:spTgt spid="77"/>
                                        </p:tgtEl>
                                        <p:attrNameLst>
                                          <p:attrName>style.visibility</p:attrName>
                                        </p:attrNameLst>
                                      </p:cBhvr>
                                      <p:to>
                                        <p:strVal val="visible"/>
                                      </p:to>
                                    </p:set>
                                    <p:anim calcmode="lin" valueType="num">
                                      <p:cBhvr>
                                        <p:cTn id="41" dur="500" fill="hold"/>
                                        <p:tgtEl>
                                          <p:spTgt spid="77"/>
                                        </p:tgtEl>
                                        <p:attrNameLst>
                                          <p:attrName>ppt_w</p:attrName>
                                        </p:attrNameLst>
                                      </p:cBhvr>
                                      <p:tavLst>
                                        <p:tav tm="0">
                                          <p:val>
                                            <p:fltVal val="0"/>
                                          </p:val>
                                        </p:tav>
                                        <p:tav tm="100000">
                                          <p:val>
                                            <p:strVal val="#ppt_w"/>
                                          </p:val>
                                        </p:tav>
                                      </p:tavLst>
                                    </p:anim>
                                    <p:anim calcmode="lin" valueType="num">
                                      <p:cBhvr>
                                        <p:cTn id="42" dur="500" fill="hold"/>
                                        <p:tgtEl>
                                          <p:spTgt spid="77"/>
                                        </p:tgtEl>
                                        <p:attrNameLst>
                                          <p:attrName>ppt_h</p:attrName>
                                        </p:attrNameLst>
                                      </p:cBhvr>
                                      <p:tavLst>
                                        <p:tav tm="0">
                                          <p:val>
                                            <p:fltVal val="0"/>
                                          </p:val>
                                        </p:tav>
                                        <p:tav tm="100000">
                                          <p:val>
                                            <p:strVal val="#ppt_h"/>
                                          </p:val>
                                        </p:tav>
                                      </p:tavLst>
                                    </p:anim>
                                    <p:anim calcmode="lin" valueType="num">
                                      <p:cBhvr>
                                        <p:cTn id="43" dur="500" fill="hold"/>
                                        <p:tgtEl>
                                          <p:spTgt spid="77"/>
                                        </p:tgtEl>
                                        <p:attrNameLst>
                                          <p:attrName>style.rotation</p:attrName>
                                        </p:attrNameLst>
                                      </p:cBhvr>
                                      <p:tavLst>
                                        <p:tav tm="0">
                                          <p:val>
                                            <p:fltVal val="360"/>
                                          </p:val>
                                        </p:tav>
                                        <p:tav tm="100000">
                                          <p:val>
                                            <p:fltVal val="0"/>
                                          </p:val>
                                        </p:tav>
                                      </p:tavLst>
                                    </p:anim>
                                    <p:animEffect transition="in" filter="fade">
                                      <p:cBhvr>
                                        <p:cTn id="44" dur="500"/>
                                        <p:tgtEl>
                                          <p:spTgt spid="77"/>
                                        </p:tgtEl>
                                      </p:cBhvr>
                                    </p:animEffect>
                                  </p:childTnLst>
                                </p:cTn>
                              </p:par>
                              <p:par>
                                <p:cTn id="45" presetID="49" presetClass="entr" presetSubtype="0" decel="100000" fill="hold" grpId="0" nodeType="withEffect">
                                  <p:stCondLst>
                                    <p:cond delay="1500"/>
                                  </p:stCondLst>
                                  <p:childTnLst>
                                    <p:set>
                                      <p:cBhvr>
                                        <p:cTn id="46" dur="1" fill="hold">
                                          <p:stCondLst>
                                            <p:cond delay="0"/>
                                          </p:stCondLst>
                                        </p:cTn>
                                        <p:tgtEl>
                                          <p:spTgt spid="78"/>
                                        </p:tgtEl>
                                        <p:attrNameLst>
                                          <p:attrName>style.visibility</p:attrName>
                                        </p:attrNameLst>
                                      </p:cBhvr>
                                      <p:to>
                                        <p:strVal val="visible"/>
                                      </p:to>
                                    </p:set>
                                    <p:anim calcmode="lin" valueType="num">
                                      <p:cBhvr>
                                        <p:cTn id="47" dur="500" fill="hold"/>
                                        <p:tgtEl>
                                          <p:spTgt spid="78"/>
                                        </p:tgtEl>
                                        <p:attrNameLst>
                                          <p:attrName>ppt_w</p:attrName>
                                        </p:attrNameLst>
                                      </p:cBhvr>
                                      <p:tavLst>
                                        <p:tav tm="0">
                                          <p:val>
                                            <p:fltVal val="0"/>
                                          </p:val>
                                        </p:tav>
                                        <p:tav tm="100000">
                                          <p:val>
                                            <p:strVal val="#ppt_w"/>
                                          </p:val>
                                        </p:tav>
                                      </p:tavLst>
                                    </p:anim>
                                    <p:anim calcmode="lin" valueType="num">
                                      <p:cBhvr>
                                        <p:cTn id="48" dur="500" fill="hold"/>
                                        <p:tgtEl>
                                          <p:spTgt spid="78"/>
                                        </p:tgtEl>
                                        <p:attrNameLst>
                                          <p:attrName>ppt_h</p:attrName>
                                        </p:attrNameLst>
                                      </p:cBhvr>
                                      <p:tavLst>
                                        <p:tav tm="0">
                                          <p:val>
                                            <p:fltVal val="0"/>
                                          </p:val>
                                        </p:tav>
                                        <p:tav tm="100000">
                                          <p:val>
                                            <p:strVal val="#ppt_h"/>
                                          </p:val>
                                        </p:tav>
                                      </p:tavLst>
                                    </p:anim>
                                    <p:anim calcmode="lin" valueType="num">
                                      <p:cBhvr>
                                        <p:cTn id="49" dur="500" fill="hold"/>
                                        <p:tgtEl>
                                          <p:spTgt spid="78"/>
                                        </p:tgtEl>
                                        <p:attrNameLst>
                                          <p:attrName>style.rotation</p:attrName>
                                        </p:attrNameLst>
                                      </p:cBhvr>
                                      <p:tavLst>
                                        <p:tav tm="0">
                                          <p:val>
                                            <p:fltVal val="360"/>
                                          </p:val>
                                        </p:tav>
                                        <p:tav tm="100000">
                                          <p:val>
                                            <p:fltVal val="0"/>
                                          </p:val>
                                        </p:tav>
                                      </p:tavLst>
                                    </p:anim>
                                    <p:animEffect transition="in" filter="fade">
                                      <p:cBhvr>
                                        <p:cTn id="50" dur="500"/>
                                        <p:tgtEl>
                                          <p:spTgt spid="78"/>
                                        </p:tgtEl>
                                      </p:cBhvr>
                                    </p:animEffect>
                                  </p:childTnLst>
                                </p:cTn>
                              </p:par>
                              <p:par>
                                <p:cTn id="51" presetID="49" presetClass="entr" presetSubtype="0" decel="100000" fill="hold" grpId="0" nodeType="withEffect">
                                  <p:stCondLst>
                                    <p:cond delay="1600"/>
                                  </p:stCondLst>
                                  <p:childTnLst>
                                    <p:set>
                                      <p:cBhvr>
                                        <p:cTn id="52" dur="1" fill="hold">
                                          <p:stCondLst>
                                            <p:cond delay="0"/>
                                          </p:stCondLst>
                                        </p:cTn>
                                        <p:tgtEl>
                                          <p:spTgt spid="79"/>
                                        </p:tgtEl>
                                        <p:attrNameLst>
                                          <p:attrName>style.visibility</p:attrName>
                                        </p:attrNameLst>
                                      </p:cBhvr>
                                      <p:to>
                                        <p:strVal val="visible"/>
                                      </p:to>
                                    </p:set>
                                    <p:anim calcmode="lin" valueType="num">
                                      <p:cBhvr>
                                        <p:cTn id="53" dur="500" fill="hold"/>
                                        <p:tgtEl>
                                          <p:spTgt spid="79"/>
                                        </p:tgtEl>
                                        <p:attrNameLst>
                                          <p:attrName>ppt_w</p:attrName>
                                        </p:attrNameLst>
                                      </p:cBhvr>
                                      <p:tavLst>
                                        <p:tav tm="0">
                                          <p:val>
                                            <p:fltVal val="0"/>
                                          </p:val>
                                        </p:tav>
                                        <p:tav tm="100000">
                                          <p:val>
                                            <p:strVal val="#ppt_w"/>
                                          </p:val>
                                        </p:tav>
                                      </p:tavLst>
                                    </p:anim>
                                    <p:anim calcmode="lin" valueType="num">
                                      <p:cBhvr>
                                        <p:cTn id="54" dur="500" fill="hold"/>
                                        <p:tgtEl>
                                          <p:spTgt spid="79"/>
                                        </p:tgtEl>
                                        <p:attrNameLst>
                                          <p:attrName>ppt_h</p:attrName>
                                        </p:attrNameLst>
                                      </p:cBhvr>
                                      <p:tavLst>
                                        <p:tav tm="0">
                                          <p:val>
                                            <p:fltVal val="0"/>
                                          </p:val>
                                        </p:tav>
                                        <p:tav tm="100000">
                                          <p:val>
                                            <p:strVal val="#ppt_h"/>
                                          </p:val>
                                        </p:tav>
                                      </p:tavLst>
                                    </p:anim>
                                    <p:anim calcmode="lin" valueType="num">
                                      <p:cBhvr>
                                        <p:cTn id="55" dur="500" fill="hold"/>
                                        <p:tgtEl>
                                          <p:spTgt spid="79"/>
                                        </p:tgtEl>
                                        <p:attrNameLst>
                                          <p:attrName>style.rotation</p:attrName>
                                        </p:attrNameLst>
                                      </p:cBhvr>
                                      <p:tavLst>
                                        <p:tav tm="0">
                                          <p:val>
                                            <p:fltVal val="360"/>
                                          </p:val>
                                        </p:tav>
                                        <p:tav tm="100000">
                                          <p:val>
                                            <p:fltVal val="0"/>
                                          </p:val>
                                        </p:tav>
                                      </p:tavLst>
                                    </p:anim>
                                    <p:animEffect transition="in" filter="fade">
                                      <p:cBhvr>
                                        <p:cTn id="56" dur="500"/>
                                        <p:tgtEl>
                                          <p:spTgt spid="79"/>
                                        </p:tgtEl>
                                      </p:cBhvr>
                                    </p:animEffect>
                                  </p:childTnLst>
                                </p:cTn>
                              </p:par>
                              <p:par>
                                <p:cTn id="57" presetID="49" presetClass="entr" presetSubtype="0" decel="100000" fill="hold" grpId="0" nodeType="withEffect">
                                  <p:stCondLst>
                                    <p:cond delay="170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 calcmode="lin" valueType="num">
                                      <p:cBhvr>
                                        <p:cTn id="61" dur="500" fill="hold"/>
                                        <p:tgtEl>
                                          <p:spTgt spid="80"/>
                                        </p:tgtEl>
                                        <p:attrNameLst>
                                          <p:attrName>style.rotation</p:attrName>
                                        </p:attrNameLst>
                                      </p:cBhvr>
                                      <p:tavLst>
                                        <p:tav tm="0">
                                          <p:val>
                                            <p:fltVal val="360"/>
                                          </p:val>
                                        </p:tav>
                                        <p:tav tm="100000">
                                          <p:val>
                                            <p:fltVal val="0"/>
                                          </p:val>
                                        </p:tav>
                                      </p:tavLst>
                                    </p:anim>
                                    <p:animEffect transition="in" filter="fade">
                                      <p:cBhvr>
                                        <p:cTn id="62" dur="500"/>
                                        <p:tgtEl>
                                          <p:spTgt spid="80"/>
                                        </p:tgtEl>
                                      </p:cBhvr>
                                    </p:animEffect>
                                  </p:childTnLst>
                                </p:cTn>
                              </p:par>
                              <p:par>
                                <p:cTn id="63" presetID="49" presetClass="entr" presetSubtype="0" decel="100000" fill="hold" grpId="0" nodeType="withEffect">
                                  <p:stCondLst>
                                    <p:cond delay="1800"/>
                                  </p:stCondLst>
                                  <p:childTnLst>
                                    <p:set>
                                      <p:cBhvr>
                                        <p:cTn id="64" dur="1" fill="hold">
                                          <p:stCondLst>
                                            <p:cond delay="0"/>
                                          </p:stCondLst>
                                        </p:cTn>
                                        <p:tgtEl>
                                          <p:spTgt spid="81"/>
                                        </p:tgtEl>
                                        <p:attrNameLst>
                                          <p:attrName>style.visibility</p:attrName>
                                        </p:attrNameLst>
                                      </p:cBhvr>
                                      <p:to>
                                        <p:strVal val="visible"/>
                                      </p:to>
                                    </p:set>
                                    <p:anim calcmode="lin" valueType="num">
                                      <p:cBhvr>
                                        <p:cTn id="65" dur="500" fill="hold"/>
                                        <p:tgtEl>
                                          <p:spTgt spid="81"/>
                                        </p:tgtEl>
                                        <p:attrNameLst>
                                          <p:attrName>ppt_w</p:attrName>
                                        </p:attrNameLst>
                                      </p:cBhvr>
                                      <p:tavLst>
                                        <p:tav tm="0">
                                          <p:val>
                                            <p:fltVal val="0"/>
                                          </p:val>
                                        </p:tav>
                                        <p:tav tm="100000">
                                          <p:val>
                                            <p:strVal val="#ppt_w"/>
                                          </p:val>
                                        </p:tav>
                                      </p:tavLst>
                                    </p:anim>
                                    <p:anim calcmode="lin" valueType="num">
                                      <p:cBhvr>
                                        <p:cTn id="66" dur="500" fill="hold"/>
                                        <p:tgtEl>
                                          <p:spTgt spid="81"/>
                                        </p:tgtEl>
                                        <p:attrNameLst>
                                          <p:attrName>ppt_h</p:attrName>
                                        </p:attrNameLst>
                                      </p:cBhvr>
                                      <p:tavLst>
                                        <p:tav tm="0">
                                          <p:val>
                                            <p:fltVal val="0"/>
                                          </p:val>
                                        </p:tav>
                                        <p:tav tm="100000">
                                          <p:val>
                                            <p:strVal val="#ppt_h"/>
                                          </p:val>
                                        </p:tav>
                                      </p:tavLst>
                                    </p:anim>
                                    <p:anim calcmode="lin" valueType="num">
                                      <p:cBhvr>
                                        <p:cTn id="67" dur="500" fill="hold"/>
                                        <p:tgtEl>
                                          <p:spTgt spid="81"/>
                                        </p:tgtEl>
                                        <p:attrNameLst>
                                          <p:attrName>style.rotation</p:attrName>
                                        </p:attrNameLst>
                                      </p:cBhvr>
                                      <p:tavLst>
                                        <p:tav tm="0">
                                          <p:val>
                                            <p:fltVal val="360"/>
                                          </p:val>
                                        </p:tav>
                                        <p:tav tm="100000">
                                          <p:val>
                                            <p:fltVal val="0"/>
                                          </p:val>
                                        </p:tav>
                                      </p:tavLst>
                                    </p:anim>
                                    <p:animEffect transition="in" filter="fade">
                                      <p:cBhvr>
                                        <p:cTn id="68" dur="500"/>
                                        <p:tgtEl>
                                          <p:spTgt spid="81"/>
                                        </p:tgtEl>
                                      </p:cBhvr>
                                    </p:animEffect>
                                  </p:childTnLst>
                                </p:cTn>
                              </p:par>
                              <p:par>
                                <p:cTn id="69" presetID="49" presetClass="entr" presetSubtype="0" decel="100000" fill="hold" grpId="0" nodeType="withEffect">
                                  <p:stCondLst>
                                    <p:cond delay="190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 calcmode="lin" valueType="num">
                                      <p:cBhvr>
                                        <p:cTn id="73" dur="500" fill="hold"/>
                                        <p:tgtEl>
                                          <p:spTgt spid="82"/>
                                        </p:tgtEl>
                                        <p:attrNameLst>
                                          <p:attrName>style.rotation</p:attrName>
                                        </p:attrNameLst>
                                      </p:cBhvr>
                                      <p:tavLst>
                                        <p:tav tm="0">
                                          <p:val>
                                            <p:fltVal val="360"/>
                                          </p:val>
                                        </p:tav>
                                        <p:tav tm="100000">
                                          <p:val>
                                            <p:fltVal val="0"/>
                                          </p:val>
                                        </p:tav>
                                      </p:tavLst>
                                    </p:anim>
                                    <p:animEffect transition="in" filter="fade">
                                      <p:cBhvr>
                                        <p:cTn id="74" dur="500"/>
                                        <p:tgtEl>
                                          <p:spTgt spid="82"/>
                                        </p:tgtEl>
                                      </p:cBhvr>
                                    </p:animEffect>
                                  </p:childTnLst>
                                </p:cTn>
                              </p:par>
                              <p:par>
                                <p:cTn id="75" presetID="49" presetClass="entr" presetSubtype="0" decel="100000" fill="hold" grpId="0" nodeType="withEffect">
                                  <p:stCondLst>
                                    <p:cond delay="20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style.rotation</p:attrName>
                                        </p:attrNameLst>
                                      </p:cBhvr>
                                      <p:tavLst>
                                        <p:tav tm="0">
                                          <p:val>
                                            <p:fltVal val="360"/>
                                          </p:val>
                                        </p:tav>
                                        <p:tav tm="100000">
                                          <p:val>
                                            <p:fltVal val="0"/>
                                          </p:val>
                                        </p:tav>
                                      </p:tavLst>
                                    </p:anim>
                                    <p:animEffect transition="in" filter="fade">
                                      <p:cBhvr>
                                        <p:cTn id="80" dur="500"/>
                                        <p:tgtEl>
                                          <p:spTgt spid="83"/>
                                        </p:tgtEl>
                                      </p:cBhvr>
                                    </p:animEffect>
                                  </p:childTnLst>
                                </p:cTn>
                              </p:par>
                              <p:par>
                                <p:cTn id="81" presetID="49" presetClass="entr" presetSubtype="0" decel="100000" fill="hold" grpId="0" nodeType="withEffect">
                                  <p:stCondLst>
                                    <p:cond delay="2100"/>
                                  </p:stCondLst>
                                  <p:childTnLst>
                                    <p:set>
                                      <p:cBhvr>
                                        <p:cTn id="82" dur="1" fill="hold">
                                          <p:stCondLst>
                                            <p:cond delay="0"/>
                                          </p:stCondLst>
                                        </p:cTn>
                                        <p:tgtEl>
                                          <p:spTgt spid="84"/>
                                        </p:tgtEl>
                                        <p:attrNameLst>
                                          <p:attrName>style.visibility</p:attrName>
                                        </p:attrNameLst>
                                      </p:cBhvr>
                                      <p:to>
                                        <p:strVal val="visible"/>
                                      </p:to>
                                    </p:set>
                                    <p:anim calcmode="lin" valueType="num">
                                      <p:cBhvr>
                                        <p:cTn id="83" dur="500" fill="hold"/>
                                        <p:tgtEl>
                                          <p:spTgt spid="84"/>
                                        </p:tgtEl>
                                        <p:attrNameLst>
                                          <p:attrName>ppt_w</p:attrName>
                                        </p:attrNameLst>
                                      </p:cBhvr>
                                      <p:tavLst>
                                        <p:tav tm="0">
                                          <p:val>
                                            <p:fltVal val="0"/>
                                          </p:val>
                                        </p:tav>
                                        <p:tav tm="100000">
                                          <p:val>
                                            <p:strVal val="#ppt_w"/>
                                          </p:val>
                                        </p:tav>
                                      </p:tavLst>
                                    </p:anim>
                                    <p:anim calcmode="lin" valueType="num">
                                      <p:cBhvr>
                                        <p:cTn id="84" dur="500" fill="hold"/>
                                        <p:tgtEl>
                                          <p:spTgt spid="84"/>
                                        </p:tgtEl>
                                        <p:attrNameLst>
                                          <p:attrName>ppt_h</p:attrName>
                                        </p:attrNameLst>
                                      </p:cBhvr>
                                      <p:tavLst>
                                        <p:tav tm="0">
                                          <p:val>
                                            <p:fltVal val="0"/>
                                          </p:val>
                                        </p:tav>
                                        <p:tav tm="100000">
                                          <p:val>
                                            <p:strVal val="#ppt_h"/>
                                          </p:val>
                                        </p:tav>
                                      </p:tavLst>
                                    </p:anim>
                                    <p:anim calcmode="lin" valueType="num">
                                      <p:cBhvr>
                                        <p:cTn id="85" dur="500" fill="hold"/>
                                        <p:tgtEl>
                                          <p:spTgt spid="84"/>
                                        </p:tgtEl>
                                        <p:attrNameLst>
                                          <p:attrName>style.rotation</p:attrName>
                                        </p:attrNameLst>
                                      </p:cBhvr>
                                      <p:tavLst>
                                        <p:tav tm="0">
                                          <p:val>
                                            <p:fltVal val="360"/>
                                          </p:val>
                                        </p:tav>
                                        <p:tav tm="100000">
                                          <p:val>
                                            <p:fltVal val="0"/>
                                          </p:val>
                                        </p:tav>
                                      </p:tavLst>
                                    </p:anim>
                                    <p:animEffect transition="in" filter="fade">
                                      <p:cBhvr>
                                        <p:cTn id="86" dur="500"/>
                                        <p:tgtEl>
                                          <p:spTgt spid="84"/>
                                        </p:tgtEl>
                                      </p:cBhvr>
                                    </p:animEffect>
                                  </p:childTnLst>
                                </p:cTn>
                              </p:par>
                              <p:par>
                                <p:cTn id="87" presetID="8" presetClass="emph" presetSubtype="0" repeatCount="indefinite" fill="hold" grpId="1" nodeType="withEffect">
                                  <p:stCondLst>
                                    <p:cond delay="1250"/>
                                  </p:stCondLst>
                                  <p:childTnLst>
                                    <p:animRot by="21600000">
                                      <p:cBhvr>
                                        <p:cTn id="88" dur="13000" fill="hold"/>
                                        <p:tgtEl>
                                          <p:spTgt spid="76"/>
                                        </p:tgtEl>
                                        <p:attrNameLst>
                                          <p:attrName>r</p:attrName>
                                        </p:attrNameLst>
                                      </p:cBhvr>
                                    </p:animRot>
                                  </p:childTnLst>
                                </p:cTn>
                              </p:par>
                              <p:par>
                                <p:cTn id="89" presetID="8" presetClass="emph" presetSubtype="0" repeatCount="indefinite" fill="hold" grpId="1" nodeType="withEffect">
                                  <p:stCondLst>
                                    <p:cond delay="1250"/>
                                  </p:stCondLst>
                                  <p:childTnLst>
                                    <p:animRot by="-21600000">
                                      <p:cBhvr>
                                        <p:cTn id="90" dur="13000" fill="hold"/>
                                        <p:tgtEl>
                                          <p:spTgt spid="77"/>
                                        </p:tgtEl>
                                        <p:attrNameLst>
                                          <p:attrName>r</p:attrName>
                                        </p:attrNameLst>
                                      </p:cBhvr>
                                    </p:animRot>
                                  </p:childTnLst>
                                </p:cTn>
                              </p:par>
                              <p:par>
                                <p:cTn id="91" presetID="8" presetClass="emph" presetSubtype="0" repeatCount="indefinite" fill="hold" grpId="1" nodeType="withEffect">
                                  <p:stCondLst>
                                    <p:cond delay="1250"/>
                                  </p:stCondLst>
                                  <p:childTnLst>
                                    <p:animRot by="21600000">
                                      <p:cBhvr>
                                        <p:cTn id="92" dur="13000" fill="hold"/>
                                        <p:tgtEl>
                                          <p:spTgt spid="78"/>
                                        </p:tgtEl>
                                        <p:attrNameLst>
                                          <p:attrName>r</p:attrName>
                                        </p:attrNameLst>
                                      </p:cBhvr>
                                    </p:animRot>
                                  </p:childTnLst>
                                </p:cTn>
                              </p:par>
                              <p:par>
                                <p:cTn id="93" presetID="8" presetClass="emph" presetSubtype="0" repeatCount="indefinite" fill="hold" grpId="1" nodeType="withEffect">
                                  <p:stCondLst>
                                    <p:cond delay="1250"/>
                                  </p:stCondLst>
                                  <p:childTnLst>
                                    <p:animRot by="-21600000">
                                      <p:cBhvr>
                                        <p:cTn id="94" dur="13000" fill="hold"/>
                                        <p:tgtEl>
                                          <p:spTgt spid="79"/>
                                        </p:tgtEl>
                                        <p:attrNameLst>
                                          <p:attrName>r</p:attrName>
                                        </p:attrNameLst>
                                      </p:cBhvr>
                                    </p:animRot>
                                  </p:childTnLst>
                                </p:cTn>
                              </p:par>
                              <p:par>
                                <p:cTn id="95" presetID="8" presetClass="emph" presetSubtype="0" repeatCount="indefinite" fill="hold" grpId="1" nodeType="withEffect">
                                  <p:stCondLst>
                                    <p:cond delay="1250"/>
                                  </p:stCondLst>
                                  <p:childTnLst>
                                    <p:animRot by="21600000">
                                      <p:cBhvr>
                                        <p:cTn id="96" dur="13000" fill="hold"/>
                                        <p:tgtEl>
                                          <p:spTgt spid="80"/>
                                        </p:tgtEl>
                                        <p:attrNameLst>
                                          <p:attrName>r</p:attrName>
                                        </p:attrNameLst>
                                      </p:cBhvr>
                                    </p:animRot>
                                  </p:childTnLst>
                                </p:cTn>
                              </p:par>
                              <p:par>
                                <p:cTn id="97" presetID="8" presetClass="emph" presetSubtype="0" repeatCount="indefinite" fill="hold" grpId="1" nodeType="withEffect">
                                  <p:stCondLst>
                                    <p:cond delay="1250"/>
                                  </p:stCondLst>
                                  <p:childTnLst>
                                    <p:animRot by="-21600000">
                                      <p:cBhvr>
                                        <p:cTn id="98" dur="13000" fill="hold"/>
                                        <p:tgtEl>
                                          <p:spTgt spid="81"/>
                                        </p:tgtEl>
                                        <p:attrNameLst>
                                          <p:attrName>r</p:attrName>
                                        </p:attrNameLst>
                                      </p:cBhvr>
                                    </p:animRot>
                                  </p:childTnLst>
                                </p:cTn>
                              </p:par>
                              <p:par>
                                <p:cTn id="99" presetID="8" presetClass="emph" presetSubtype="0" repeatCount="indefinite" fill="hold" grpId="1" nodeType="withEffect">
                                  <p:stCondLst>
                                    <p:cond delay="1250"/>
                                  </p:stCondLst>
                                  <p:childTnLst>
                                    <p:animRot by="21600000">
                                      <p:cBhvr>
                                        <p:cTn id="100" dur="13000" fill="hold"/>
                                        <p:tgtEl>
                                          <p:spTgt spid="82"/>
                                        </p:tgtEl>
                                        <p:attrNameLst>
                                          <p:attrName>r</p:attrName>
                                        </p:attrNameLst>
                                      </p:cBhvr>
                                    </p:animRot>
                                  </p:childTnLst>
                                </p:cTn>
                              </p:par>
                              <p:par>
                                <p:cTn id="101" presetID="8" presetClass="emph" presetSubtype="0" repeatCount="indefinite" fill="hold" grpId="1" nodeType="withEffect">
                                  <p:stCondLst>
                                    <p:cond delay="1250"/>
                                  </p:stCondLst>
                                  <p:childTnLst>
                                    <p:animRot by="-21600000">
                                      <p:cBhvr>
                                        <p:cTn id="102" dur="13000" fill="hold"/>
                                        <p:tgtEl>
                                          <p:spTgt spid="83"/>
                                        </p:tgtEl>
                                        <p:attrNameLst>
                                          <p:attrName>r</p:attrName>
                                        </p:attrNameLst>
                                      </p:cBhvr>
                                    </p:animRot>
                                  </p:childTnLst>
                                </p:cTn>
                              </p:par>
                              <p:par>
                                <p:cTn id="103" presetID="8" presetClass="emph" presetSubtype="0" repeatCount="indefinite" fill="hold" grpId="1" nodeType="withEffect">
                                  <p:stCondLst>
                                    <p:cond delay="1250"/>
                                  </p:stCondLst>
                                  <p:childTnLst>
                                    <p:animRot by="21600000">
                                      <p:cBhvr>
                                        <p:cTn id="104" dur="13000" fill="hold"/>
                                        <p:tgtEl>
                                          <p:spTgt spid="84"/>
                                        </p:tgtEl>
                                        <p:attrNameLst>
                                          <p:attrName>r</p:attrName>
                                        </p:attrNameLst>
                                      </p:cBhvr>
                                    </p:animRot>
                                  </p:childTnLst>
                                </p:cTn>
                              </p:par>
                              <p:par>
                                <p:cTn id="105" presetID="2" presetClass="entr" presetSubtype="8" decel="100000" fill="hold" grpId="0" nodeType="withEffect">
                                  <p:stCondLst>
                                    <p:cond delay="10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1500" fill="hold"/>
                                        <p:tgtEl>
                                          <p:spTgt spid="86"/>
                                        </p:tgtEl>
                                        <p:attrNameLst>
                                          <p:attrName>ppt_x</p:attrName>
                                        </p:attrNameLst>
                                      </p:cBhvr>
                                      <p:tavLst>
                                        <p:tav tm="0">
                                          <p:val>
                                            <p:strVal val="0-#ppt_w/2"/>
                                          </p:val>
                                        </p:tav>
                                        <p:tav tm="100000">
                                          <p:val>
                                            <p:strVal val="#ppt_x"/>
                                          </p:val>
                                        </p:tav>
                                      </p:tavLst>
                                    </p:anim>
                                    <p:anim calcmode="lin" valueType="num">
                                      <p:cBhvr additive="base">
                                        <p:cTn id="108" dur="1500" fill="hold"/>
                                        <p:tgtEl>
                                          <p:spTgt spid="86"/>
                                        </p:tgtEl>
                                        <p:attrNameLst>
                                          <p:attrName>ppt_y</p:attrName>
                                        </p:attrNameLst>
                                      </p:cBhvr>
                                      <p:tavLst>
                                        <p:tav tm="0">
                                          <p:val>
                                            <p:strVal val="#ppt_y"/>
                                          </p:val>
                                        </p:tav>
                                        <p:tav tm="100000">
                                          <p:val>
                                            <p:strVal val="#ppt_y"/>
                                          </p:val>
                                        </p:tav>
                                      </p:tavLst>
                                    </p:anim>
                                  </p:childTnLst>
                                </p:cTn>
                              </p:par>
                              <p:par>
                                <p:cTn id="109" presetID="2" presetClass="entr" presetSubtype="8" decel="100000" fill="hold" grpId="0" nodeType="withEffect">
                                  <p:stCondLst>
                                    <p:cond delay="50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0" fill="hold"/>
                                        <p:tgtEl>
                                          <p:spTgt spid="87"/>
                                        </p:tgtEl>
                                        <p:attrNameLst>
                                          <p:attrName>ppt_x</p:attrName>
                                        </p:attrNameLst>
                                      </p:cBhvr>
                                      <p:tavLst>
                                        <p:tav tm="0">
                                          <p:val>
                                            <p:strVal val="0-#ppt_w/2"/>
                                          </p:val>
                                        </p:tav>
                                        <p:tav tm="100000">
                                          <p:val>
                                            <p:strVal val="#ppt_x"/>
                                          </p:val>
                                        </p:tav>
                                      </p:tavLst>
                                    </p:anim>
                                    <p:anim calcmode="lin" valueType="num">
                                      <p:cBhvr additive="base">
                                        <p:cTn id="112" dur="1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7" grpId="0" animBg="1"/>
      <p:bldP spid="48" grpId="0" animBg="1"/>
      <p:bldP spid="47" grpId="0" animBg="1"/>
      <p:bldP spid="86"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82E79563-58D9-4229-92FA-CC010BA8435B}"/>
              </a:ext>
            </a:extLst>
          </p:cNvPr>
          <p:cNvSpPr/>
          <p:nvPr/>
        </p:nvSpPr>
        <p:spPr>
          <a:xfrm>
            <a:off x="1563688" y="1295400"/>
            <a:ext cx="21259800" cy="1104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80A057F9-AEF4-4D2E-9365-D37C170EBF4B}"/>
              </a:ext>
            </a:extLst>
          </p:cNvPr>
          <p:cNvSpPr txBox="1"/>
          <p:nvPr/>
        </p:nvSpPr>
        <p:spPr>
          <a:xfrm>
            <a:off x="2304173" y="2974726"/>
            <a:ext cx="6224007" cy="7201972"/>
          </a:xfrm>
          <a:prstGeom prst="rect">
            <a:avLst/>
          </a:prstGeom>
          <a:noFill/>
        </p:spPr>
        <p:txBody>
          <a:bodyPr wrap="square" rtlCol="0">
            <a:spAutoFit/>
          </a:bodyPr>
          <a:lstStyle/>
          <a:p>
            <a:pPr lvl="0">
              <a:defRPr/>
            </a:pPr>
            <a:r>
              <a:rPr lang="en-US" sz="6600" b="1" dirty="0">
                <a:solidFill>
                  <a:schemeClr val="bg1">
                    <a:lumMod val="95000"/>
                  </a:schemeClr>
                </a:solidFill>
                <a:latin typeface="Century Gothic"/>
              </a:rPr>
              <a:t>Responsive websites proven to convert more visitors into highly qualified leads</a:t>
            </a:r>
            <a:endParaRPr kumimoji="0" lang="en-US" sz="6600" b="1" i="0" u="none" strike="noStrike" kern="1200" cap="none" spc="0" normalizeH="0" baseline="0" noProof="0" dirty="0">
              <a:ln>
                <a:noFill/>
              </a:ln>
              <a:solidFill>
                <a:schemeClr val="bg1">
                  <a:lumMod val="95000"/>
                </a:schemeClr>
              </a:solidFill>
              <a:effectLst/>
              <a:uLnTx/>
              <a:uFillTx/>
              <a:latin typeface="Century Gothic"/>
            </a:endParaRPr>
          </a:p>
        </p:txBody>
      </p:sp>
      <p:sp>
        <p:nvSpPr>
          <p:cNvPr id="32" name="Arrow: Chevron 31">
            <a:extLst>
              <a:ext uri="{FF2B5EF4-FFF2-40B4-BE49-F238E27FC236}">
                <a16:creationId xmlns:a16="http://schemas.microsoft.com/office/drawing/2014/main" id="{EEDF4346-DBEC-403F-B34E-E56B24A4F0B6}"/>
              </a:ext>
            </a:extLst>
          </p:cNvPr>
          <p:cNvSpPr/>
          <p:nvPr/>
        </p:nvSpPr>
        <p:spPr>
          <a:xfrm flipH="1">
            <a:off x="9171141" y="1295400"/>
            <a:ext cx="19903196" cy="11049000"/>
          </a:xfrm>
          <a:prstGeom prst="chevron">
            <a:avLst>
              <a:gd name="adj" fmla="val 20498"/>
            </a:avLst>
          </a:prstGeom>
          <a:solidFill>
            <a:srgbClr val="2A92FD"/>
          </a:solidFill>
          <a:ln>
            <a:noFill/>
          </a:ln>
          <a:effectLst>
            <a:outerShdw blurRad="927100" dist="2260600" dir="10800000" sx="89000" sy="89000" algn="r" rotWithShape="0">
              <a:srgbClr val="000000">
                <a:alpha val="7098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2144"/>
              </a:solidFill>
              <a:effectLst/>
              <a:uLnTx/>
              <a:uFillTx/>
              <a:latin typeface="Calibri"/>
              <a:ea typeface="+mn-ea"/>
              <a:cs typeface="+mn-cs"/>
            </a:endParaRPr>
          </a:p>
        </p:txBody>
      </p:sp>
      <p:sp>
        <p:nvSpPr>
          <p:cNvPr id="143" name="Arrow: Chevron 142">
            <a:extLst>
              <a:ext uri="{FF2B5EF4-FFF2-40B4-BE49-F238E27FC236}">
                <a16:creationId xmlns:a16="http://schemas.microsoft.com/office/drawing/2014/main" id="{A8D11136-6B88-40A4-BA4C-5430E2E513AD}"/>
              </a:ext>
            </a:extLst>
          </p:cNvPr>
          <p:cNvSpPr/>
          <p:nvPr/>
        </p:nvSpPr>
        <p:spPr>
          <a:xfrm flipH="1">
            <a:off x="11250952" y="1295400"/>
            <a:ext cx="19903196" cy="11049000"/>
          </a:xfrm>
          <a:prstGeom prst="chevron">
            <a:avLst>
              <a:gd name="adj" fmla="val 204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08" name="Arrow: Chevron 107">
            <a:extLst>
              <a:ext uri="{FF2B5EF4-FFF2-40B4-BE49-F238E27FC236}">
                <a16:creationId xmlns:a16="http://schemas.microsoft.com/office/drawing/2014/main" id="{E7E67F23-0465-496D-8DA3-55BF11DA8F2F}"/>
              </a:ext>
            </a:extLst>
          </p:cNvPr>
          <p:cNvSpPr/>
          <p:nvPr/>
        </p:nvSpPr>
        <p:spPr>
          <a:xfrm>
            <a:off x="-36227408" y="1295400"/>
            <a:ext cx="5314950" cy="11049000"/>
          </a:xfrm>
          <a:prstGeom prst="chevron">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40" name="Arrow: Chevron 139">
            <a:extLst>
              <a:ext uri="{FF2B5EF4-FFF2-40B4-BE49-F238E27FC236}">
                <a16:creationId xmlns:a16="http://schemas.microsoft.com/office/drawing/2014/main" id="{06864D66-9551-4D44-A38E-0CB1412F9704}"/>
              </a:ext>
            </a:extLst>
          </p:cNvPr>
          <p:cNvSpPr/>
          <p:nvPr/>
        </p:nvSpPr>
        <p:spPr>
          <a:xfrm flipH="1">
            <a:off x="-5574280" y="1295400"/>
            <a:ext cx="2653892" cy="11049000"/>
          </a:xfrm>
          <a:prstGeom prst="chevron">
            <a:avLst>
              <a:gd name="adj" fmla="val 46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35" name="Arrow: Chevron 134">
            <a:extLst>
              <a:ext uri="{FF2B5EF4-FFF2-40B4-BE49-F238E27FC236}">
                <a16:creationId xmlns:a16="http://schemas.microsoft.com/office/drawing/2014/main" id="{A576ADEC-F716-4127-9E00-A55005A81303}"/>
              </a:ext>
            </a:extLst>
          </p:cNvPr>
          <p:cNvSpPr/>
          <p:nvPr/>
        </p:nvSpPr>
        <p:spPr>
          <a:xfrm>
            <a:off x="-14372373" y="1295400"/>
            <a:ext cx="5314950" cy="11049000"/>
          </a:xfrm>
          <a:prstGeom prst="chevron">
            <a:avLst>
              <a:gd name="adj" fmla="val 0"/>
            </a:avLst>
          </a:prstGeom>
          <a:solidFill>
            <a:schemeClr val="accent2"/>
          </a:solidFill>
          <a:ln>
            <a:noFill/>
          </a:ln>
          <a:effectLst>
            <a:outerShdw blurRad="444500" dist="546100" dir="10800000" sx="97000" sy="97000" algn="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41" name="Arrow: Chevron 140">
            <a:extLst>
              <a:ext uri="{FF2B5EF4-FFF2-40B4-BE49-F238E27FC236}">
                <a16:creationId xmlns:a16="http://schemas.microsoft.com/office/drawing/2014/main" id="{5D2705D0-3E2B-4D5D-B730-82726F4D9B86}"/>
              </a:ext>
            </a:extLst>
          </p:cNvPr>
          <p:cNvSpPr/>
          <p:nvPr/>
        </p:nvSpPr>
        <p:spPr>
          <a:xfrm flipH="1">
            <a:off x="-5574280" y="1295400"/>
            <a:ext cx="2653892" cy="11049000"/>
          </a:xfrm>
          <a:prstGeom prst="chevron">
            <a:avLst>
              <a:gd name="adj" fmla="val 46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38" name="Arrow: Chevron 137">
            <a:extLst>
              <a:ext uri="{FF2B5EF4-FFF2-40B4-BE49-F238E27FC236}">
                <a16:creationId xmlns:a16="http://schemas.microsoft.com/office/drawing/2014/main" id="{F16C2260-72B6-4640-AB17-0A9BB0E97407}"/>
              </a:ext>
            </a:extLst>
          </p:cNvPr>
          <p:cNvSpPr/>
          <p:nvPr/>
        </p:nvSpPr>
        <p:spPr>
          <a:xfrm>
            <a:off x="-20647530" y="1295400"/>
            <a:ext cx="5314950" cy="11049000"/>
          </a:xfrm>
          <a:prstGeom prst="chevron">
            <a:avLst>
              <a:gd name="adj" fmla="val 0"/>
            </a:avLst>
          </a:prstGeom>
          <a:solidFill>
            <a:schemeClr val="accent3"/>
          </a:solidFill>
          <a:ln>
            <a:noFill/>
          </a:ln>
          <a:effectLst>
            <a:outerShdw blurRad="444500" dist="546100" dir="10800000" sx="97000" sy="97000" algn="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42" name="Arrow: Chevron 141">
            <a:extLst>
              <a:ext uri="{FF2B5EF4-FFF2-40B4-BE49-F238E27FC236}">
                <a16:creationId xmlns:a16="http://schemas.microsoft.com/office/drawing/2014/main" id="{25948944-6DBF-4B56-8E19-EAA408167D7E}"/>
              </a:ext>
            </a:extLst>
          </p:cNvPr>
          <p:cNvSpPr/>
          <p:nvPr/>
        </p:nvSpPr>
        <p:spPr>
          <a:xfrm flipH="1">
            <a:off x="-5574280" y="1295400"/>
            <a:ext cx="2653892" cy="11049000"/>
          </a:xfrm>
          <a:prstGeom prst="chevron">
            <a:avLst>
              <a:gd name="adj" fmla="val 46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39" name="Arrow: Chevron 138">
            <a:extLst>
              <a:ext uri="{FF2B5EF4-FFF2-40B4-BE49-F238E27FC236}">
                <a16:creationId xmlns:a16="http://schemas.microsoft.com/office/drawing/2014/main" id="{50EBDF47-5FAD-4E3B-A9B6-455A57A4D823}"/>
              </a:ext>
            </a:extLst>
          </p:cNvPr>
          <p:cNvSpPr/>
          <p:nvPr/>
        </p:nvSpPr>
        <p:spPr>
          <a:xfrm>
            <a:off x="-30912458" y="1295400"/>
            <a:ext cx="5314950" cy="11049000"/>
          </a:xfrm>
          <a:prstGeom prst="chevron">
            <a:avLst>
              <a:gd name="adj" fmla="val 0"/>
            </a:avLst>
          </a:prstGeom>
          <a:solidFill>
            <a:schemeClr val="accent4"/>
          </a:solidFill>
          <a:ln>
            <a:noFill/>
          </a:ln>
          <a:effectLst>
            <a:outerShdw blurRad="444500" dist="546100" dir="10800000" sx="97000" sy="97000" algn="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pic>
        <p:nvPicPr>
          <p:cNvPr id="4" name="Picture Placeholder 3" descr="Graphical user interface, text, application, chat or text message&#10;&#10;Description automatically generated">
            <a:extLst>
              <a:ext uri="{FF2B5EF4-FFF2-40B4-BE49-F238E27FC236}">
                <a16:creationId xmlns:a16="http://schemas.microsoft.com/office/drawing/2014/main" id="{F2456A9A-3DA8-4B6D-91A0-363EFF4EB45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1891" r="10165"/>
          <a:stretch/>
        </p:blipFill>
        <p:spPr>
          <a:xfrm>
            <a:off x="12252960" y="1295400"/>
            <a:ext cx="12193588" cy="11049000"/>
          </a:xfrm>
        </p:spPr>
      </p:pic>
    </p:spTree>
    <p:extLst>
      <p:ext uri="{BB962C8B-B14F-4D97-AF65-F5344CB8AC3E}">
        <p14:creationId xmlns:p14="http://schemas.microsoft.com/office/powerpoint/2010/main" val="24869626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500" fill="hold"/>
                                        <p:tgtEl>
                                          <p:spTgt spid="39"/>
                                        </p:tgtEl>
                                        <p:attrNameLst>
                                          <p:attrName>ppt_x</p:attrName>
                                        </p:attrNameLst>
                                      </p:cBhvr>
                                      <p:tavLst>
                                        <p:tav tm="0">
                                          <p:val>
                                            <p:strVal val="1+#ppt_w/2"/>
                                          </p:val>
                                        </p:tav>
                                        <p:tav tm="100000">
                                          <p:val>
                                            <p:strVal val="#ppt_x"/>
                                          </p:val>
                                        </p:tav>
                                      </p:tavLst>
                                    </p:anim>
                                    <p:anim calcmode="lin" valueType="num">
                                      <p:cBhvr additive="base">
                                        <p:cTn id="8" dur="1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82E79563-58D9-4229-92FA-CC010BA8435B}"/>
              </a:ext>
            </a:extLst>
          </p:cNvPr>
          <p:cNvSpPr/>
          <p:nvPr/>
        </p:nvSpPr>
        <p:spPr>
          <a:xfrm>
            <a:off x="1563688" y="1295400"/>
            <a:ext cx="21259800" cy="1104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8" name="Arrow: Chevron 107">
            <a:extLst>
              <a:ext uri="{FF2B5EF4-FFF2-40B4-BE49-F238E27FC236}">
                <a16:creationId xmlns:a16="http://schemas.microsoft.com/office/drawing/2014/main" id="{E7E67F23-0465-496D-8DA3-55BF11DA8F2F}"/>
              </a:ext>
            </a:extLst>
          </p:cNvPr>
          <p:cNvSpPr/>
          <p:nvPr/>
        </p:nvSpPr>
        <p:spPr>
          <a:xfrm>
            <a:off x="1563687" y="1295400"/>
            <a:ext cx="5429029" cy="11049000"/>
          </a:xfrm>
          <a:prstGeom prst="chevron">
            <a:avLst>
              <a:gd name="adj" fmla="val 0"/>
            </a:avLst>
          </a:prstGeom>
          <a:solidFill>
            <a:srgbClr val="0FBC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2144"/>
              </a:solidFill>
              <a:effectLst/>
              <a:uLnTx/>
              <a:uFillTx/>
              <a:latin typeface="Calibri"/>
              <a:ea typeface="+mn-ea"/>
              <a:cs typeface="+mn-cs"/>
            </a:endParaRPr>
          </a:p>
        </p:txBody>
      </p:sp>
      <p:sp>
        <p:nvSpPr>
          <p:cNvPr id="140" name="Arrow: Chevron 139">
            <a:extLst>
              <a:ext uri="{FF2B5EF4-FFF2-40B4-BE49-F238E27FC236}">
                <a16:creationId xmlns:a16="http://schemas.microsoft.com/office/drawing/2014/main" id="{06864D66-9551-4D44-A38E-0CB1412F9704}"/>
              </a:ext>
            </a:extLst>
          </p:cNvPr>
          <p:cNvSpPr/>
          <p:nvPr/>
        </p:nvSpPr>
        <p:spPr>
          <a:xfrm flipH="1">
            <a:off x="5718666" y="1295400"/>
            <a:ext cx="2653892" cy="11049000"/>
          </a:xfrm>
          <a:prstGeom prst="chevron">
            <a:avLst>
              <a:gd name="adj" fmla="val 46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35" name="Arrow: Chevron 134">
            <a:extLst>
              <a:ext uri="{FF2B5EF4-FFF2-40B4-BE49-F238E27FC236}">
                <a16:creationId xmlns:a16="http://schemas.microsoft.com/office/drawing/2014/main" id="{A576ADEC-F716-4127-9E00-A55005A81303}"/>
              </a:ext>
            </a:extLst>
          </p:cNvPr>
          <p:cNvSpPr/>
          <p:nvPr/>
        </p:nvSpPr>
        <p:spPr>
          <a:xfrm>
            <a:off x="6977753" y="1295400"/>
            <a:ext cx="5314950" cy="11049000"/>
          </a:xfrm>
          <a:prstGeom prst="chevron">
            <a:avLst>
              <a:gd name="adj" fmla="val 0"/>
            </a:avLst>
          </a:prstGeom>
          <a:solidFill>
            <a:schemeClr val="bg2"/>
          </a:solidFill>
          <a:ln>
            <a:noFill/>
          </a:ln>
          <a:effectLst>
            <a:outerShdw blurRad="444500" dist="546100" dir="10800000" sx="97000" sy="97000" algn="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41" name="Arrow: Chevron 140">
            <a:extLst>
              <a:ext uri="{FF2B5EF4-FFF2-40B4-BE49-F238E27FC236}">
                <a16:creationId xmlns:a16="http://schemas.microsoft.com/office/drawing/2014/main" id="{5D2705D0-3E2B-4D5D-B730-82726F4D9B86}"/>
              </a:ext>
            </a:extLst>
          </p:cNvPr>
          <p:cNvSpPr/>
          <p:nvPr/>
        </p:nvSpPr>
        <p:spPr>
          <a:xfrm flipH="1">
            <a:off x="11037199" y="1295400"/>
            <a:ext cx="2653892" cy="11049000"/>
          </a:xfrm>
          <a:prstGeom prst="chevron">
            <a:avLst>
              <a:gd name="adj" fmla="val 46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38" name="Arrow: Chevron 137">
            <a:extLst>
              <a:ext uri="{FF2B5EF4-FFF2-40B4-BE49-F238E27FC236}">
                <a16:creationId xmlns:a16="http://schemas.microsoft.com/office/drawing/2014/main" id="{F16C2260-72B6-4640-AB17-0A9BB0E97407}"/>
              </a:ext>
            </a:extLst>
          </p:cNvPr>
          <p:cNvSpPr/>
          <p:nvPr/>
        </p:nvSpPr>
        <p:spPr>
          <a:xfrm>
            <a:off x="12193588" y="1295400"/>
            <a:ext cx="5314950" cy="11049000"/>
          </a:xfrm>
          <a:prstGeom prst="chevron">
            <a:avLst>
              <a:gd name="adj" fmla="val 0"/>
            </a:avLst>
          </a:prstGeom>
          <a:solidFill>
            <a:schemeClr val="tx1"/>
          </a:solidFill>
          <a:ln>
            <a:noFill/>
          </a:ln>
          <a:effectLst>
            <a:outerShdw blurRad="444500" dist="546100" dir="10800000" sx="97000" sy="97000" algn="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42" name="Arrow: Chevron 141">
            <a:extLst>
              <a:ext uri="{FF2B5EF4-FFF2-40B4-BE49-F238E27FC236}">
                <a16:creationId xmlns:a16="http://schemas.microsoft.com/office/drawing/2014/main" id="{25948944-6DBF-4B56-8E19-EAA408167D7E}"/>
              </a:ext>
            </a:extLst>
          </p:cNvPr>
          <p:cNvSpPr/>
          <p:nvPr/>
        </p:nvSpPr>
        <p:spPr>
          <a:xfrm flipH="1">
            <a:off x="16337817" y="1295400"/>
            <a:ext cx="2653892" cy="11049000"/>
          </a:xfrm>
          <a:prstGeom prst="chevron">
            <a:avLst>
              <a:gd name="adj" fmla="val 46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39" name="Arrow: Chevron 138">
            <a:extLst>
              <a:ext uri="{FF2B5EF4-FFF2-40B4-BE49-F238E27FC236}">
                <a16:creationId xmlns:a16="http://schemas.microsoft.com/office/drawing/2014/main" id="{50EBDF47-5FAD-4E3B-A9B6-455A57A4D823}"/>
              </a:ext>
            </a:extLst>
          </p:cNvPr>
          <p:cNvSpPr/>
          <p:nvPr/>
        </p:nvSpPr>
        <p:spPr>
          <a:xfrm>
            <a:off x="17508538" y="1295400"/>
            <a:ext cx="5314950" cy="11049000"/>
          </a:xfrm>
          <a:prstGeom prst="chevron">
            <a:avLst>
              <a:gd name="adj" fmla="val 0"/>
            </a:avLst>
          </a:prstGeom>
          <a:solidFill>
            <a:srgbClr val="2A92FD"/>
          </a:solidFill>
          <a:ln>
            <a:noFill/>
          </a:ln>
          <a:effectLst>
            <a:outerShdw blurRad="444500" dist="546100" dir="10800000" sx="97000" sy="97000" algn="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43" name="Arrow: Chevron 142">
            <a:extLst>
              <a:ext uri="{FF2B5EF4-FFF2-40B4-BE49-F238E27FC236}">
                <a16:creationId xmlns:a16="http://schemas.microsoft.com/office/drawing/2014/main" id="{A8D11136-6B88-40A4-BA4C-5430E2E513AD}"/>
              </a:ext>
            </a:extLst>
          </p:cNvPr>
          <p:cNvSpPr/>
          <p:nvPr/>
        </p:nvSpPr>
        <p:spPr>
          <a:xfrm flipH="1">
            <a:off x="21638435" y="1295400"/>
            <a:ext cx="2653892" cy="11049000"/>
          </a:xfrm>
          <a:prstGeom prst="chevron">
            <a:avLst>
              <a:gd name="adj" fmla="val 46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2144"/>
              </a:solidFill>
              <a:effectLst/>
              <a:uLnTx/>
              <a:uFillTx/>
              <a:latin typeface="Calibri"/>
              <a:ea typeface="+mn-ea"/>
              <a:cs typeface="+mn-cs"/>
            </a:endParaRPr>
          </a:p>
        </p:txBody>
      </p:sp>
      <p:sp>
        <p:nvSpPr>
          <p:cNvPr id="145" name="TextBox 144">
            <a:extLst>
              <a:ext uri="{FF2B5EF4-FFF2-40B4-BE49-F238E27FC236}">
                <a16:creationId xmlns:a16="http://schemas.microsoft.com/office/drawing/2014/main" id="{979C6BDE-99A6-4863-B4C5-B9D71905F617}"/>
              </a:ext>
            </a:extLst>
          </p:cNvPr>
          <p:cNvSpPr txBox="1"/>
          <p:nvPr/>
        </p:nvSpPr>
        <p:spPr>
          <a:xfrm>
            <a:off x="2588408" y="6779334"/>
            <a:ext cx="2198326"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Provide your customers with a streamlined experience no matter how they are visiting your website</a:t>
            </a:r>
          </a:p>
        </p:txBody>
      </p:sp>
      <p:sp>
        <p:nvSpPr>
          <p:cNvPr id="146" name="TextBox 145">
            <a:extLst>
              <a:ext uri="{FF2B5EF4-FFF2-40B4-BE49-F238E27FC236}">
                <a16:creationId xmlns:a16="http://schemas.microsoft.com/office/drawing/2014/main" id="{BC490CB8-E9E9-4ED9-A86B-F64185F912F5}"/>
              </a:ext>
            </a:extLst>
          </p:cNvPr>
          <p:cNvSpPr txBox="1"/>
          <p:nvPr/>
        </p:nvSpPr>
        <p:spPr>
          <a:xfrm>
            <a:off x="2588406" y="6122670"/>
            <a:ext cx="326341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Mobile First</a:t>
            </a:r>
          </a:p>
        </p:txBody>
      </p:sp>
      <p:sp>
        <p:nvSpPr>
          <p:cNvPr id="147" name="Rectangle 146">
            <a:extLst>
              <a:ext uri="{FF2B5EF4-FFF2-40B4-BE49-F238E27FC236}">
                <a16:creationId xmlns:a16="http://schemas.microsoft.com/office/drawing/2014/main" id="{10DC76FA-88A1-42C5-8DEC-84EC546DE421}"/>
              </a:ext>
            </a:extLst>
          </p:cNvPr>
          <p:cNvSpPr/>
          <p:nvPr/>
        </p:nvSpPr>
        <p:spPr>
          <a:xfrm>
            <a:off x="2588407" y="4599921"/>
            <a:ext cx="878545" cy="1446550"/>
          </a:xfrm>
          <a:prstGeom prst="rect">
            <a:avLst/>
          </a:prstGeom>
        </p:spPr>
        <p:txBody>
          <a:bodyPr wrap="square" anchor="ctr">
            <a:spAutoFit/>
          </a:bodyPr>
          <a:lstStyle/>
          <a:p>
            <a:pPr algn="ctr">
              <a:defRPr/>
            </a:pPr>
            <a:r>
              <a:rPr lang="en-US" sz="8800" dirty="0">
                <a:solidFill>
                  <a:srgbClr val="FFFFFF"/>
                </a:solidFill>
                <a:latin typeface="Designball-Electronic-Device-01" pitchFamily="2" charset="0"/>
                <a:ea typeface="Open Sans" panose="020B0606030504020204" pitchFamily="34" charset="0"/>
                <a:cs typeface="Open Sans" panose="020B0606030504020204" pitchFamily="34" charset="0"/>
              </a:rPr>
              <a:t>D</a:t>
            </a:r>
          </a:p>
        </p:txBody>
      </p:sp>
      <p:sp>
        <p:nvSpPr>
          <p:cNvPr id="149" name="TextBox 148">
            <a:extLst>
              <a:ext uri="{FF2B5EF4-FFF2-40B4-BE49-F238E27FC236}">
                <a16:creationId xmlns:a16="http://schemas.microsoft.com/office/drawing/2014/main" id="{1090A67F-4640-4AE7-967E-1E5CA4267913}"/>
              </a:ext>
            </a:extLst>
          </p:cNvPr>
          <p:cNvSpPr txBox="1"/>
          <p:nvPr/>
        </p:nvSpPr>
        <p:spPr>
          <a:xfrm>
            <a:off x="7943315" y="6779334"/>
            <a:ext cx="2198326" cy="224676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We are partners in your success. We integrate with any CRM or directly with ProMax CRM/ILM</a:t>
            </a:r>
          </a:p>
        </p:txBody>
      </p:sp>
      <p:sp>
        <p:nvSpPr>
          <p:cNvPr id="150" name="TextBox 149">
            <a:extLst>
              <a:ext uri="{FF2B5EF4-FFF2-40B4-BE49-F238E27FC236}">
                <a16:creationId xmlns:a16="http://schemas.microsoft.com/office/drawing/2014/main" id="{A5441253-9B1D-4ED6-80EA-EB4978DC3D02}"/>
              </a:ext>
            </a:extLst>
          </p:cNvPr>
          <p:cNvSpPr txBox="1"/>
          <p:nvPr/>
        </p:nvSpPr>
        <p:spPr>
          <a:xfrm>
            <a:off x="7943313" y="6122670"/>
            <a:ext cx="25995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Integrations</a:t>
            </a:r>
          </a:p>
        </p:txBody>
      </p:sp>
      <p:sp>
        <p:nvSpPr>
          <p:cNvPr id="151" name="Rectangle 150">
            <a:extLst>
              <a:ext uri="{FF2B5EF4-FFF2-40B4-BE49-F238E27FC236}">
                <a16:creationId xmlns:a16="http://schemas.microsoft.com/office/drawing/2014/main" id="{2D827DAB-955C-418B-A2A4-3AFBEAEC73A1}"/>
              </a:ext>
            </a:extLst>
          </p:cNvPr>
          <p:cNvSpPr/>
          <p:nvPr/>
        </p:nvSpPr>
        <p:spPr>
          <a:xfrm>
            <a:off x="7943314" y="4599920"/>
            <a:ext cx="878545" cy="1446550"/>
          </a:xfrm>
          <a:prstGeom prst="rect">
            <a:avLst/>
          </a:prstGeom>
        </p:spPr>
        <p:txBody>
          <a:bodyPr wrap="square" anchor="ctr">
            <a:spAutoFit/>
          </a:bodyPr>
          <a:lstStyle/>
          <a:p>
            <a:pPr algn="ctr">
              <a:defRPr/>
            </a:pPr>
            <a:r>
              <a:rPr lang="en-US" sz="8800" dirty="0">
                <a:solidFill>
                  <a:srgbClr val="FFFFFF"/>
                </a:solidFill>
                <a:latin typeface="Designball-Arrow-02" pitchFamily="2" charset="0"/>
                <a:ea typeface="Open Sans" panose="020B0606030504020204" pitchFamily="34" charset="0"/>
                <a:cs typeface="Open Sans" panose="020B0606030504020204" pitchFamily="34" charset="0"/>
              </a:rPr>
              <a:t>n</a:t>
            </a:r>
          </a:p>
        </p:txBody>
      </p:sp>
      <p:sp>
        <p:nvSpPr>
          <p:cNvPr id="153" name="TextBox 152">
            <a:extLst>
              <a:ext uri="{FF2B5EF4-FFF2-40B4-BE49-F238E27FC236}">
                <a16:creationId xmlns:a16="http://schemas.microsoft.com/office/drawing/2014/main" id="{DF3232A0-5A1B-4DFD-AFCA-DDBB0C1451E4}"/>
              </a:ext>
            </a:extLst>
          </p:cNvPr>
          <p:cNvSpPr txBox="1"/>
          <p:nvPr/>
        </p:nvSpPr>
        <p:spPr>
          <a:xfrm>
            <a:off x="13288964" y="6779334"/>
            <a:ext cx="2198326"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We optimize your content specifically for your business and stay up-to-date with all changes from Google, Yahoo, Bing and more!</a:t>
            </a:r>
          </a:p>
        </p:txBody>
      </p:sp>
      <p:sp>
        <p:nvSpPr>
          <p:cNvPr id="154" name="TextBox 153">
            <a:extLst>
              <a:ext uri="{FF2B5EF4-FFF2-40B4-BE49-F238E27FC236}">
                <a16:creationId xmlns:a16="http://schemas.microsoft.com/office/drawing/2014/main" id="{CC347457-89EB-4CB4-A189-0726BDAA9F15}"/>
              </a:ext>
            </a:extLst>
          </p:cNvPr>
          <p:cNvSpPr txBox="1"/>
          <p:nvPr/>
        </p:nvSpPr>
        <p:spPr>
          <a:xfrm>
            <a:off x="13288962" y="6122670"/>
            <a:ext cx="209825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entury Gothic"/>
                <a:ea typeface="+mn-ea"/>
                <a:cs typeface="+mn-cs"/>
              </a:rPr>
              <a:t>SEO</a:t>
            </a:r>
          </a:p>
        </p:txBody>
      </p:sp>
      <p:sp>
        <p:nvSpPr>
          <p:cNvPr id="155" name="Rectangle 154">
            <a:extLst>
              <a:ext uri="{FF2B5EF4-FFF2-40B4-BE49-F238E27FC236}">
                <a16:creationId xmlns:a16="http://schemas.microsoft.com/office/drawing/2014/main" id="{D8AAADFD-E464-40C9-9939-E1B269043376}"/>
              </a:ext>
            </a:extLst>
          </p:cNvPr>
          <p:cNvSpPr/>
          <p:nvPr/>
        </p:nvSpPr>
        <p:spPr>
          <a:xfrm>
            <a:off x="13288963" y="4599921"/>
            <a:ext cx="878545" cy="1446550"/>
          </a:xfrm>
          <a:prstGeom prst="rect">
            <a:avLst/>
          </a:prstGeom>
        </p:spPr>
        <p:txBody>
          <a:bodyPr wrap="square" anchor="ctr">
            <a:spAutoFit/>
          </a:bodyPr>
          <a:lstStyle/>
          <a:p>
            <a:pPr algn="ctr">
              <a:defRPr/>
            </a:pPr>
            <a:r>
              <a:rPr lang="en-US" sz="8800" dirty="0">
                <a:solidFill>
                  <a:schemeClr val="bg1"/>
                </a:solidFill>
                <a:latin typeface="Designball-Charts-01" pitchFamily="2" charset="0"/>
                <a:ea typeface="Open Sans" panose="020B0606030504020204" pitchFamily="34" charset="0"/>
                <a:cs typeface="Open Sans" panose="020B0606030504020204" pitchFamily="34" charset="0"/>
              </a:rPr>
              <a:t>g</a:t>
            </a:r>
          </a:p>
        </p:txBody>
      </p:sp>
      <p:sp>
        <p:nvSpPr>
          <p:cNvPr id="157" name="TextBox 156">
            <a:extLst>
              <a:ext uri="{FF2B5EF4-FFF2-40B4-BE49-F238E27FC236}">
                <a16:creationId xmlns:a16="http://schemas.microsoft.com/office/drawing/2014/main" id="{C95B512B-6530-4C15-B54E-6846F6B78203}"/>
              </a:ext>
            </a:extLst>
          </p:cNvPr>
          <p:cNvSpPr txBox="1"/>
          <p:nvPr/>
        </p:nvSpPr>
        <p:spPr>
          <a:xfrm>
            <a:off x="18413293" y="6779334"/>
            <a:ext cx="274872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Our built-in analytics tool takes information from Google Analytics and provides it in a easy to understand format accessible right in your online management system.</a:t>
            </a:r>
          </a:p>
        </p:txBody>
      </p:sp>
      <p:sp>
        <p:nvSpPr>
          <p:cNvPr id="158" name="TextBox 157">
            <a:extLst>
              <a:ext uri="{FF2B5EF4-FFF2-40B4-BE49-F238E27FC236}">
                <a16:creationId xmlns:a16="http://schemas.microsoft.com/office/drawing/2014/main" id="{559B323D-7A6C-40E4-A6DF-190CB2C36A40}"/>
              </a:ext>
            </a:extLst>
          </p:cNvPr>
          <p:cNvSpPr txBox="1"/>
          <p:nvPr/>
        </p:nvSpPr>
        <p:spPr>
          <a:xfrm>
            <a:off x="18413292" y="6122670"/>
            <a:ext cx="209825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Analytics</a:t>
            </a:r>
          </a:p>
        </p:txBody>
      </p:sp>
      <p:sp>
        <p:nvSpPr>
          <p:cNvPr id="159" name="Rectangle 158">
            <a:extLst>
              <a:ext uri="{FF2B5EF4-FFF2-40B4-BE49-F238E27FC236}">
                <a16:creationId xmlns:a16="http://schemas.microsoft.com/office/drawing/2014/main" id="{C66A6CD7-BA5E-40DA-A2B3-D0EE930E8367}"/>
              </a:ext>
            </a:extLst>
          </p:cNvPr>
          <p:cNvSpPr/>
          <p:nvPr/>
        </p:nvSpPr>
        <p:spPr>
          <a:xfrm>
            <a:off x="18413293" y="4599920"/>
            <a:ext cx="878545" cy="1446550"/>
          </a:xfrm>
          <a:prstGeom prst="rect">
            <a:avLst/>
          </a:prstGeom>
        </p:spPr>
        <p:txBody>
          <a:bodyPr wrap="square" anchor="ctr">
            <a:spAutoFit/>
          </a:bodyPr>
          <a:lstStyle/>
          <a:p>
            <a:pPr algn="ctr">
              <a:defRPr/>
            </a:pPr>
            <a:r>
              <a:rPr lang="en-US" sz="8800" dirty="0">
                <a:solidFill>
                  <a:srgbClr val="FFFFFF"/>
                </a:solidFill>
                <a:latin typeface="Designball-Documents-02" pitchFamily="2" charset="0"/>
                <a:ea typeface="Open Sans" panose="020B0606030504020204" pitchFamily="34" charset="0"/>
                <a:cs typeface="Open Sans" panose="020B0606030504020204" pitchFamily="34" charset="0"/>
              </a:rPr>
              <a:t>b</a:t>
            </a:r>
          </a:p>
        </p:txBody>
      </p:sp>
    </p:spTree>
    <p:extLst>
      <p:ext uri="{BB962C8B-B14F-4D97-AF65-F5344CB8AC3E}">
        <p14:creationId xmlns:p14="http://schemas.microsoft.com/office/powerpoint/2010/main" val="21823494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fill="hold"/>
                                        <p:tgtEl>
                                          <p:spTgt spid="140"/>
                                        </p:tgtEl>
                                        <p:attrNameLst>
                                          <p:attrName>ppt_x</p:attrName>
                                        </p:attrNameLst>
                                      </p:cBhvr>
                                      <p:tavLst>
                                        <p:tav tm="0">
                                          <p:val>
                                            <p:strVal val="1+#ppt_w/2"/>
                                          </p:val>
                                        </p:tav>
                                        <p:tav tm="100000">
                                          <p:val>
                                            <p:strVal val="#ppt_x"/>
                                          </p:val>
                                        </p:tav>
                                      </p:tavLst>
                                    </p:anim>
                                    <p:anim calcmode="lin" valueType="num">
                                      <p:cBhvr additive="base">
                                        <p:cTn id="8" dur="1000" fill="hold"/>
                                        <p:tgtEl>
                                          <p:spTgt spid="14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1000" fill="hold"/>
                                        <p:tgtEl>
                                          <p:spTgt spid="141"/>
                                        </p:tgtEl>
                                        <p:attrNameLst>
                                          <p:attrName>ppt_x</p:attrName>
                                        </p:attrNameLst>
                                      </p:cBhvr>
                                      <p:tavLst>
                                        <p:tav tm="0">
                                          <p:val>
                                            <p:strVal val="1+#ppt_w/2"/>
                                          </p:val>
                                        </p:tav>
                                        <p:tav tm="100000">
                                          <p:val>
                                            <p:strVal val="#ppt_x"/>
                                          </p:val>
                                        </p:tav>
                                      </p:tavLst>
                                    </p:anim>
                                    <p:anim calcmode="lin" valueType="num">
                                      <p:cBhvr additive="base">
                                        <p:cTn id="12" dur="1000" fill="hold"/>
                                        <p:tgtEl>
                                          <p:spTgt spid="14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1000" fill="hold"/>
                                        <p:tgtEl>
                                          <p:spTgt spid="142"/>
                                        </p:tgtEl>
                                        <p:attrNameLst>
                                          <p:attrName>ppt_x</p:attrName>
                                        </p:attrNameLst>
                                      </p:cBhvr>
                                      <p:tavLst>
                                        <p:tav tm="0">
                                          <p:val>
                                            <p:strVal val="1+#ppt_w/2"/>
                                          </p:val>
                                        </p:tav>
                                        <p:tav tm="100000">
                                          <p:val>
                                            <p:strVal val="#ppt_x"/>
                                          </p:val>
                                        </p:tav>
                                      </p:tavLst>
                                    </p:anim>
                                    <p:anim calcmode="lin" valueType="num">
                                      <p:cBhvr additive="base">
                                        <p:cTn id="16" dur="1000" fill="hold"/>
                                        <p:tgtEl>
                                          <p:spTgt spid="14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1+#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assive X new Blue color">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Model X">
      <a:majorFont>
        <a:latin typeface="Open Sans Light"/>
        <a:ea typeface=""/>
        <a:cs typeface=""/>
      </a:majorFont>
      <a:minorFont>
        <a:latin typeface="Open Sans Light"/>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Design">
  <a:themeElements>
    <a:clrScheme name="Model X">
      <a:dk1>
        <a:srgbClr val="272E3A"/>
      </a:dk1>
      <a:lt1>
        <a:srgbClr val="FFFFFF"/>
      </a:lt1>
      <a:dk2>
        <a:srgbClr val="00A3DA"/>
      </a:dk2>
      <a:lt2>
        <a:srgbClr val="0CA8DA"/>
      </a:lt2>
      <a:accent1>
        <a:srgbClr val="56CADC"/>
      </a:accent1>
      <a:accent2>
        <a:srgbClr val="49C4DB"/>
      </a:accent2>
      <a:accent3>
        <a:srgbClr val="3DBEDB"/>
      </a:accent3>
      <a:accent4>
        <a:srgbClr val="31B9DB"/>
      </a:accent4>
      <a:accent5>
        <a:srgbClr val="24B3DA"/>
      </a:accent5>
      <a:accent6>
        <a:srgbClr val="18AEDA"/>
      </a:accent6>
      <a:hlink>
        <a:srgbClr val="2F8299"/>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ssive X new Blue color">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2.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3.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4.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14658</TotalTime>
  <Words>1334</Words>
  <Application>Microsoft Office PowerPoint</Application>
  <PresentationFormat>Custom</PresentationFormat>
  <Paragraphs>144</Paragraphs>
  <Slides>21</Slides>
  <Notes>4</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21</vt:i4>
      </vt:variant>
    </vt:vector>
  </HeadingPairs>
  <TitlesOfParts>
    <vt:vector size="43" baseType="lpstr">
      <vt:lpstr>Open Sans</vt:lpstr>
      <vt:lpstr>Designball-Electronic-Device-02</vt:lpstr>
      <vt:lpstr>db-documents-and-folder-02</vt:lpstr>
      <vt:lpstr>Designball-Documents-02</vt:lpstr>
      <vt:lpstr>Open Sans Light</vt:lpstr>
      <vt:lpstr>Designball-Electronic-Device-01</vt:lpstr>
      <vt:lpstr>Open Sans Bold</vt:lpstr>
      <vt:lpstr>Designball-Arrow-02</vt:lpstr>
      <vt:lpstr>Designball-Buildings-01</vt:lpstr>
      <vt:lpstr>Wingdings 3</vt:lpstr>
      <vt:lpstr>Designball-Finance-01</vt:lpstr>
      <vt:lpstr>Calibri</vt:lpstr>
      <vt:lpstr>Designball-Charts-01</vt:lpstr>
      <vt:lpstr>Designball-Location-01</vt:lpstr>
      <vt:lpstr>Designball-Social-01</vt:lpstr>
      <vt:lpstr>Century Gothic</vt:lpstr>
      <vt:lpstr>Designball-Communication-01</vt:lpstr>
      <vt:lpstr>Arial</vt:lpstr>
      <vt:lpstr>Designball-Users-01</vt:lpstr>
      <vt:lpstr>Ion</vt:lpstr>
      <vt:lpstr>Custom Design</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DesignBall</dc:creator>
  <cp:lastModifiedBy>Cherri Jackson</cp:lastModifiedBy>
  <cp:revision>745</cp:revision>
  <dcterms:created xsi:type="dcterms:W3CDTF">2017-10-27T02:31:07Z</dcterms:created>
  <dcterms:modified xsi:type="dcterms:W3CDTF">2021-01-05T14:31:11Z</dcterms:modified>
</cp:coreProperties>
</file>