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66" r:id="rId4"/>
    <p:sldId id="269" r:id="rId5"/>
    <p:sldId id="259" r:id="rId6"/>
    <p:sldId id="270" r:id="rId7"/>
    <p:sldId id="271" r:id="rId8"/>
    <p:sldId id="272" r:id="rId9"/>
    <p:sldId id="273" r:id="rId10"/>
    <p:sldId id="267" r:id="rId11"/>
    <p:sldId id="260" r:id="rId12"/>
    <p:sldId id="274" r:id="rId13"/>
    <p:sldId id="275" r:id="rId14"/>
    <p:sldId id="276" r:id="rId15"/>
    <p:sldId id="268" r:id="rId16"/>
    <p:sldId id="277" r:id="rId17"/>
    <p:sldId id="278" r:id="rId18"/>
    <p:sldId id="279" r:id="rId19"/>
    <p:sldId id="263" r:id="rId20"/>
    <p:sldId id="262" r:id="rId21"/>
    <p:sldId id="264" r:id="rId22"/>
    <p:sldId id="265"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6ADEF-8D8C-4EA3-9F29-29576EA9CC6B}" v="8" dt="2021-03-18T21:11:53.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15A6ADEF-8D8C-4EA3-9F29-29576EA9CC6B}"/>
    <pc:docChg chg="undo custSel addSld modSld">
      <pc:chgData name="Trista Eckman" userId="d3b5c9aa-babe-441d-bfeb-2f679f1fb5bd" providerId="ADAL" clId="{15A6ADEF-8D8C-4EA3-9F29-29576EA9CC6B}" dt="2021-03-18T21:11:57.188" v="5998" actId="1076"/>
      <pc:docMkLst>
        <pc:docMk/>
      </pc:docMkLst>
      <pc:sldChg chg="modSp mod">
        <pc:chgData name="Trista Eckman" userId="d3b5c9aa-babe-441d-bfeb-2f679f1fb5bd" providerId="ADAL" clId="{15A6ADEF-8D8C-4EA3-9F29-29576EA9CC6B}" dt="2021-03-10T19:17:59.158" v="510" actId="20577"/>
        <pc:sldMkLst>
          <pc:docMk/>
          <pc:sldMk cId="2808982178" sldId="259"/>
        </pc:sldMkLst>
        <pc:spChg chg="mod">
          <ac:chgData name="Trista Eckman" userId="d3b5c9aa-babe-441d-bfeb-2f679f1fb5bd" providerId="ADAL" clId="{15A6ADEF-8D8C-4EA3-9F29-29576EA9CC6B}" dt="2021-03-10T19:17:59.158" v="510" actId="20577"/>
          <ac:spMkLst>
            <pc:docMk/>
            <pc:sldMk cId="2808982178" sldId="259"/>
            <ac:spMk id="3" creationId="{25D4F79B-DF6E-4805-A427-3594676BE3BE}"/>
          </ac:spMkLst>
        </pc:spChg>
      </pc:sldChg>
      <pc:sldChg chg="modSp mod">
        <pc:chgData name="Trista Eckman" userId="d3b5c9aa-babe-441d-bfeb-2f679f1fb5bd" providerId="ADAL" clId="{15A6ADEF-8D8C-4EA3-9F29-29576EA9CC6B}" dt="2021-03-10T21:11:53.135" v="3756" actId="20577"/>
        <pc:sldMkLst>
          <pc:docMk/>
          <pc:sldMk cId="3957970706" sldId="260"/>
        </pc:sldMkLst>
        <pc:spChg chg="mod">
          <ac:chgData name="Trista Eckman" userId="d3b5c9aa-babe-441d-bfeb-2f679f1fb5bd" providerId="ADAL" clId="{15A6ADEF-8D8C-4EA3-9F29-29576EA9CC6B}" dt="2021-03-10T20:08:38.512" v="2870" actId="20577"/>
          <ac:spMkLst>
            <pc:docMk/>
            <pc:sldMk cId="3957970706" sldId="260"/>
            <ac:spMk id="2" creationId="{DD751236-8553-4C47-95D0-C4FC336924DC}"/>
          </ac:spMkLst>
        </pc:spChg>
        <pc:spChg chg="mod">
          <ac:chgData name="Trista Eckman" userId="d3b5c9aa-babe-441d-bfeb-2f679f1fb5bd" providerId="ADAL" clId="{15A6ADEF-8D8C-4EA3-9F29-29576EA9CC6B}" dt="2021-03-10T21:11:53.135" v="3756" actId="20577"/>
          <ac:spMkLst>
            <pc:docMk/>
            <pc:sldMk cId="3957970706" sldId="260"/>
            <ac:spMk id="3" creationId="{495E7AF9-09FE-407D-A67D-9FD95D05E7B6}"/>
          </ac:spMkLst>
        </pc:spChg>
      </pc:sldChg>
      <pc:sldChg chg="modSp mod">
        <pc:chgData name="Trista Eckman" userId="d3b5c9aa-babe-441d-bfeb-2f679f1fb5bd" providerId="ADAL" clId="{15A6ADEF-8D8C-4EA3-9F29-29576EA9CC6B}" dt="2021-03-17T15:33:14.555" v="5677" actId="20577"/>
        <pc:sldMkLst>
          <pc:docMk/>
          <pc:sldMk cId="4027570176" sldId="263"/>
        </pc:sldMkLst>
        <pc:spChg chg="mod">
          <ac:chgData name="Trista Eckman" userId="d3b5c9aa-babe-441d-bfeb-2f679f1fb5bd" providerId="ADAL" clId="{15A6ADEF-8D8C-4EA3-9F29-29576EA9CC6B}" dt="2021-03-17T15:33:14.555" v="5677" actId="20577"/>
          <ac:spMkLst>
            <pc:docMk/>
            <pc:sldMk cId="4027570176" sldId="263"/>
            <ac:spMk id="3" creationId="{25D4F79B-DF6E-4805-A427-3594676BE3BE}"/>
          </ac:spMkLst>
        </pc:spChg>
      </pc:sldChg>
      <pc:sldChg chg="modSp mod">
        <pc:chgData name="Trista Eckman" userId="d3b5c9aa-babe-441d-bfeb-2f679f1fb5bd" providerId="ADAL" clId="{15A6ADEF-8D8C-4EA3-9F29-29576EA9CC6B}" dt="2021-03-17T15:34:34.090" v="5884" actId="20577"/>
        <pc:sldMkLst>
          <pc:docMk/>
          <pc:sldMk cId="783765533" sldId="264"/>
        </pc:sldMkLst>
        <pc:spChg chg="mod">
          <ac:chgData name="Trista Eckman" userId="d3b5c9aa-babe-441d-bfeb-2f679f1fb5bd" providerId="ADAL" clId="{15A6ADEF-8D8C-4EA3-9F29-29576EA9CC6B}" dt="2021-03-17T15:34:34.090" v="5884" actId="20577"/>
          <ac:spMkLst>
            <pc:docMk/>
            <pc:sldMk cId="783765533" sldId="264"/>
            <ac:spMk id="4" creationId="{322D5D35-D863-4073-B71F-887A3F874DF4}"/>
          </ac:spMkLst>
        </pc:spChg>
      </pc:sldChg>
      <pc:sldChg chg="modSp mod">
        <pc:chgData name="Trista Eckman" userId="d3b5c9aa-babe-441d-bfeb-2f679f1fb5bd" providerId="ADAL" clId="{15A6ADEF-8D8C-4EA3-9F29-29576EA9CC6B}" dt="2021-03-10T19:32:57.470" v="2856" actId="20577"/>
        <pc:sldMkLst>
          <pc:docMk/>
          <pc:sldMk cId="3405727352" sldId="267"/>
        </pc:sldMkLst>
        <pc:spChg chg="mod">
          <ac:chgData name="Trista Eckman" userId="d3b5c9aa-babe-441d-bfeb-2f679f1fb5bd" providerId="ADAL" clId="{15A6ADEF-8D8C-4EA3-9F29-29576EA9CC6B}" dt="2021-03-10T19:32:57.470" v="2856" actId="20577"/>
          <ac:spMkLst>
            <pc:docMk/>
            <pc:sldMk cId="3405727352" sldId="267"/>
            <ac:spMk id="3" creationId="{25D4F79B-DF6E-4805-A427-3594676BE3BE}"/>
          </ac:spMkLst>
        </pc:spChg>
      </pc:sldChg>
      <pc:sldChg chg="modSp mod">
        <pc:chgData name="Trista Eckman" userId="d3b5c9aa-babe-441d-bfeb-2f679f1fb5bd" providerId="ADAL" clId="{15A6ADEF-8D8C-4EA3-9F29-29576EA9CC6B}" dt="2021-03-17T14:18:01.258" v="5090" actId="20577"/>
        <pc:sldMkLst>
          <pc:docMk/>
          <pc:sldMk cId="2450579748" sldId="268"/>
        </pc:sldMkLst>
        <pc:spChg chg="mod">
          <ac:chgData name="Trista Eckman" userId="d3b5c9aa-babe-441d-bfeb-2f679f1fb5bd" providerId="ADAL" clId="{15A6ADEF-8D8C-4EA3-9F29-29576EA9CC6B}" dt="2021-03-17T14:18:01.258" v="5090" actId="20577"/>
          <ac:spMkLst>
            <pc:docMk/>
            <pc:sldMk cId="2450579748" sldId="268"/>
            <ac:spMk id="3" creationId="{25D4F79B-DF6E-4805-A427-3594676BE3BE}"/>
          </ac:spMkLst>
        </pc:spChg>
      </pc:sldChg>
      <pc:sldChg chg="addSp delSp modSp new mod">
        <pc:chgData name="Trista Eckman" userId="d3b5c9aa-babe-441d-bfeb-2f679f1fb5bd" providerId="ADAL" clId="{15A6ADEF-8D8C-4EA3-9F29-29576EA9CC6B}" dt="2021-03-10T19:17:32.249" v="437" actId="20577"/>
        <pc:sldMkLst>
          <pc:docMk/>
          <pc:sldMk cId="4254012030" sldId="269"/>
        </pc:sldMkLst>
        <pc:spChg chg="mod">
          <ac:chgData name="Trista Eckman" userId="d3b5c9aa-babe-441d-bfeb-2f679f1fb5bd" providerId="ADAL" clId="{15A6ADEF-8D8C-4EA3-9F29-29576EA9CC6B}" dt="2021-03-10T18:55:12.227" v="20" actId="20577"/>
          <ac:spMkLst>
            <pc:docMk/>
            <pc:sldMk cId="4254012030" sldId="269"/>
            <ac:spMk id="2" creationId="{6BA613FE-5794-4766-981A-FA353E3C40C8}"/>
          </ac:spMkLst>
        </pc:spChg>
        <pc:spChg chg="del">
          <ac:chgData name="Trista Eckman" userId="d3b5c9aa-babe-441d-bfeb-2f679f1fb5bd" providerId="ADAL" clId="{15A6ADEF-8D8C-4EA3-9F29-29576EA9CC6B}" dt="2021-03-10T19:15:56.757" v="21" actId="22"/>
          <ac:spMkLst>
            <pc:docMk/>
            <pc:sldMk cId="4254012030" sldId="269"/>
            <ac:spMk id="3" creationId="{93A27104-AAB9-44FD-BDD2-A7B93F92A831}"/>
          </ac:spMkLst>
        </pc:spChg>
        <pc:spChg chg="mod">
          <ac:chgData name="Trista Eckman" userId="d3b5c9aa-babe-441d-bfeb-2f679f1fb5bd" providerId="ADAL" clId="{15A6ADEF-8D8C-4EA3-9F29-29576EA9CC6B}" dt="2021-03-10T19:17:32.249" v="437" actId="20577"/>
          <ac:spMkLst>
            <pc:docMk/>
            <pc:sldMk cId="4254012030" sldId="269"/>
            <ac:spMk id="4" creationId="{C7590FE6-21F8-41D7-AA20-ECF15AFA2954}"/>
          </ac:spMkLst>
        </pc:spChg>
        <pc:picChg chg="add mod ord">
          <ac:chgData name="Trista Eckman" userId="d3b5c9aa-babe-441d-bfeb-2f679f1fb5bd" providerId="ADAL" clId="{15A6ADEF-8D8C-4EA3-9F29-29576EA9CC6B}" dt="2021-03-10T19:15:56.757" v="21" actId="22"/>
          <ac:picMkLst>
            <pc:docMk/>
            <pc:sldMk cId="4254012030" sldId="269"/>
            <ac:picMk id="6" creationId="{40DEA482-89F4-4904-83BB-DC14C4B4CC57}"/>
          </ac:picMkLst>
        </pc:picChg>
      </pc:sldChg>
      <pc:sldChg chg="modSp new mod">
        <pc:chgData name="Trista Eckman" userId="d3b5c9aa-babe-441d-bfeb-2f679f1fb5bd" providerId="ADAL" clId="{15A6ADEF-8D8C-4EA3-9F29-29576EA9CC6B}" dt="2021-03-10T21:02:03.525" v="3050" actId="20577"/>
        <pc:sldMkLst>
          <pc:docMk/>
          <pc:sldMk cId="861768200" sldId="270"/>
        </pc:sldMkLst>
        <pc:spChg chg="mod">
          <ac:chgData name="Trista Eckman" userId="d3b5c9aa-babe-441d-bfeb-2f679f1fb5bd" providerId="ADAL" clId="{15A6ADEF-8D8C-4EA3-9F29-29576EA9CC6B}" dt="2021-03-10T19:18:30.120" v="541" actId="20577"/>
          <ac:spMkLst>
            <pc:docMk/>
            <pc:sldMk cId="861768200" sldId="270"/>
            <ac:spMk id="2" creationId="{69D18B73-5211-4FC3-9693-DB010A59F289}"/>
          </ac:spMkLst>
        </pc:spChg>
        <pc:spChg chg="mod">
          <ac:chgData name="Trista Eckman" userId="d3b5c9aa-babe-441d-bfeb-2f679f1fb5bd" providerId="ADAL" clId="{15A6ADEF-8D8C-4EA3-9F29-29576EA9CC6B}" dt="2021-03-10T21:02:03.525" v="3050" actId="20577"/>
          <ac:spMkLst>
            <pc:docMk/>
            <pc:sldMk cId="861768200" sldId="270"/>
            <ac:spMk id="3" creationId="{DCF8D1F3-AA2D-4163-9690-0954EB0AA24A}"/>
          </ac:spMkLst>
        </pc:spChg>
      </pc:sldChg>
      <pc:sldChg chg="addSp delSp modSp new mod">
        <pc:chgData name="Trista Eckman" userId="d3b5c9aa-babe-441d-bfeb-2f679f1fb5bd" providerId="ADAL" clId="{15A6ADEF-8D8C-4EA3-9F29-29576EA9CC6B}" dt="2021-03-10T19:24:59.467" v="1437" actId="20577"/>
        <pc:sldMkLst>
          <pc:docMk/>
          <pc:sldMk cId="1878589715" sldId="271"/>
        </pc:sldMkLst>
        <pc:spChg chg="mod">
          <ac:chgData name="Trista Eckman" userId="d3b5c9aa-babe-441d-bfeb-2f679f1fb5bd" providerId="ADAL" clId="{15A6ADEF-8D8C-4EA3-9F29-29576EA9CC6B}" dt="2021-03-10T19:22:03.111" v="1123" actId="20577"/>
          <ac:spMkLst>
            <pc:docMk/>
            <pc:sldMk cId="1878589715" sldId="271"/>
            <ac:spMk id="2" creationId="{7EE9856A-9E0B-469C-A236-2E23E9B78FFD}"/>
          </ac:spMkLst>
        </pc:spChg>
        <pc:spChg chg="del">
          <ac:chgData name="Trista Eckman" userId="d3b5c9aa-babe-441d-bfeb-2f679f1fb5bd" providerId="ADAL" clId="{15A6ADEF-8D8C-4EA3-9F29-29576EA9CC6B}" dt="2021-03-10T19:23:22.307" v="1136" actId="22"/>
          <ac:spMkLst>
            <pc:docMk/>
            <pc:sldMk cId="1878589715" sldId="271"/>
            <ac:spMk id="3" creationId="{8CA8D010-C4D7-4489-A657-FD4B1FFCF35D}"/>
          </ac:spMkLst>
        </pc:spChg>
        <pc:spChg chg="mod">
          <ac:chgData name="Trista Eckman" userId="d3b5c9aa-babe-441d-bfeb-2f679f1fb5bd" providerId="ADAL" clId="{15A6ADEF-8D8C-4EA3-9F29-29576EA9CC6B}" dt="2021-03-10T19:24:59.467" v="1437" actId="20577"/>
          <ac:spMkLst>
            <pc:docMk/>
            <pc:sldMk cId="1878589715" sldId="271"/>
            <ac:spMk id="4" creationId="{19E36839-6455-487C-9027-1AD493040F2D}"/>
          </ac:spMkLst>
        </pc:spChg>
        <pc:picChg chg="add mod ord">
          <ac:chgData name="Trista Eckman" userId="d3b5c9aa-babe-441d-bfeb-2f679f1fb5bd" providerId="ADAL" clId="{15A6ADEF-8D8C-4EA3-9F29-29576EA9CC6B}" dt="2021-03-10T19:23:22.307" v="1136" actId="22"/>
          <ac:picMkLst>
            <pc:docMk/>
            <pc:sldMk cId="1878589715" sldId="271"/>
            <ac:picMk id="6" creationId="{86D9A696-F15D-4DC4-8954-E895409120BE}"/>
          </ac:picMkLst>
        </pc:picChg>
      </pc:sldChg>
      <pc:sldChg chg="addSp delSp modSp new mod">
        <pc:chgData name="Trista Eckman" userId="d3b5c9aa-babe-441d-bfeb-2f679f1fb5bd" providerId="ADAL" clId="{15A6ADEF-8D8C-4EA3-9F29-29576EA9CC6B}" dt="2021-03-10T19:28:51.535" v="2089" actId="20577"/>
        <pc:sldMkLst>
          <pc:docMk/>
          <pc:sldMk cId="2756518763" sldId="272"/>
        </pc:sldMkLst>
        <pc:spChg chg="mod">
          <ac:chgData name="Trista Eckman" userId="d3b5c9aa-babe-441d-bfeb-2f679f1fb5bd" providerId="ADAL" clId="{15A6ADEF-8D8C-4EA3-9F29-29576EA9CC6B}" dt="2021-03-10T19:25:39.280" v="1456" actId="20577"/>
          <ac:spMkLst>
            <pc:docMk/>
            <pc:sldMk cId="2756518763" sldId="272"/>
            <ac:spMk id="2" creationId="{58D5A5EF-0C0E-4787-BCA1-7E5DBD4ECB1F}"/>
          </ac:spMkLst>
        </pc:spChg>
        <pc:spChg chg="del">
          <ac:chgData name="Trista Eckman" userId="d3b5c9aa-babe-441d-bfeb-2f679f1fb5bd" providerId="ADAL" clId="{15A6ADEF-8D8C-4EA3-9F29-29576EA9CC6B}" dt="2021-03-10T19:27:44.758" v="1773" actId="22"/>
          <ac:spMkLst>
            <pc:docMk/>
            <pc:sldMk cId="2756518763" sldId="272"/>
            <ac:spMk id="3" creationId="{9DD9CC3A-7140-476A-9D3E-184A7DFE2FCA}"/>
          </ac:spMkLst>
        </pc:spChg>
        <pc:spChg chg="mod">
          <ac:chgData name="Trista Eckman" userId="d3b5c9aa-babe-441d-bfeb-2f679f1fb5bd" providerId="ADAL" clId="{15A6ADEF-8D8C-4EA3-9F29-29576EA9CC6B}" dt="2021-03-10T19:28:51.535" v="2089" actId="20577"/>
          <ac:spMkLst>
            <pc:docMk/>
            <pc:sldMk cId="2756518763" sldId="272"/>
            <ac:spMk id="4" creationId="{8092353A-4059-4FA5-956D-788027267F71}"/>
          </ac:spMkLst>
        </pc:spChg>
        <pc:picChg chg="add mod ord">
          <ac:chgData name="Trista Eckman" userId="d3b5c9aa-babe-441d-bfeb-2f679f1fb5bd" providerId="ADAL" clId="{15A6ADEF-8D8C-4EA3-9F29-29576EA9CC6B}" dt="2021-03-10T19:27:44.758" v="1773" actId="22"/>
          <ac:picMkLst>
            <pc:docMk/>
            <pc:sldMk cId="2756518763" sldId="272"/>
            <ac:picMk id="6" creationId="{6F20E60B-8E20-4FE2-8AFC-3E7A591E286C}"/>
          </ac:picMkLst>
        </pc:picChg>
      </pc:sldChg>
      <pc:sldChg chg="modSp new mod">
        <pc:chgData name="Trista Eckman" userId="d3b5c9aa-babe-441d-bfeb-2f679f1fb5bd" providerId="ADAL" clId="{15A6ADEF-8D8C-4EA3-9F29-29576EA9CC6B}" dt="2021-03-10T19:32:30.740" v="2787" actId="20577"/>
        <pc:sldMkLst>
          <pc:docMk/>
          <pc:sldMk cId="1166331233" sldId="273"/>
        </pc:sldMkLst>
        <pc:spChg chg="mod">
          <ac:chgData name="Trista Eckman" userId="d3b5c9aa-babe-441d-bfeb-2f679f1fb5bd" providerId="ADAL" clId="{15A6ADEF-8D8C-4EA3-9F29-29576EA9CC6B}" dt="2021-03-10T19:29:16.964" v="2110" actId="20577"/>
          <ac:spMkLst>
            <pc:docMk/>
            <pc:sldMk cId="1166331233" sldId="273"/>
            <ac:spMk id="2" creationId="{47379E23-37CF-43CC-8C6F-4DBFD67FB4C4}"/>
          </ac:spMkLst>
        </pc:spChg>
        <pc:spChg chg="mod">
          <ac:chgData name="Trista Eckman" userId="d3b5c9aa-babe-441d-bfeb-2f679f1fb5bd" providerId="ADAL" clId="{15A6ADEF-8D8C-4EA3-9F29-29576EA9CC6B}" dt="2021-03-10T19:32:30.740" v="2787" actId="20577"/>
          <ac:spMkLst>
            <pc:docMk/>
            <pc:sldMk cId="1166331233" sldId="273"/>
            <ac:spMk id="3" creationId="{AB5C3AC5-DFC7-42F6-BA92-5E4AFA530D01}"/>
          </ac:spMkLst>
        </pc:spChg>
      </pc:sldChg>
      <pc:sldChg chg="addSp delSp modSp new mod">
        <pc:chgData name="Trista Eckman" userId="d3b5c9aa-babe-441d-bfeb-2f679f1fb5bd" providerId="ADAL" clId="{15A6ADEF-8D8C-4EA3-9F29-29576EA9CC6B}" dt="2021-03-10T21:17:35.668" v="3942" actId="22"/>
        <pc:sldMkLst>
          <pc:docMk/>
          <pc:sldMk cId="2377336574" sldId="274"/>
        </pc:sldMkLst>
        <pc:spChg chg="mod">
          <ac:chgData name="Trista Eckman" userId="d3b5c9aa-babe-441d-bfeb-2f679f1fb5bd" providerId="ADAL" clId="{15A6ADEF-8D8C-4EA3-9F29-29576EA9CC6B}" dt="2021-03-10T21:12:34.601" v="3772" actId="20577"/>
          <ac:spMkLst>
            <pc:docMk/>
            <pc:sldMk cId="2377336574" sldId="274"/>
            <ac:spMk id="2" creationId="{943FBD5E-7BEB-491C-B7CA-F392E2801405}"/>
          </ac:spMkLst>
        </pc:spChg>
        <pc:spChg chg="del">
          <ac:chgData name="Trista Eckman" userId="d3b5c9aa-babe-441d-bfeb-2f679f1fb5bd" providerId="ADAL" clId="{15A6ADEF-8D8C-4EA3-9F29-29576EA9CC6B}" dt="2021-03-10T21:17:35.668" v="3942" actId="22"/>
          <ac:spMkLst>
            <pc:docMk/>
            <pc:sldMk cId="2377336574" sldId="274"/>
            <ac:spMk id="3" creationId="{7DE76538-3F98-418A-89D1-20C81AB479C7}"/>
          </ac:spMkLst>
        </pc:spChg>
        <pc:spChg chg="mod">
          <ac:chgData name="Trista Eckman" userId="d3b5c9aa-babe-441d-bfeb-2f679f1fb5bd" providerId="ADAL" clId="{15A6ADEF-8D8C-4EA3-9F29-29576EA9CC6B}" dt="2021-03-10T21:13:09.756" v="3941" actId="20577"/>
          <ac:spMkLst>
            <pc:docMk/>
            <pc:sldMk cId="2377336574" sldId="274"/>
            <ac:spMk id="4" creationId="{AD10C50C-EF6A-41A1-98A9-C6BDEAB3DFE0}"/>
          </ac:spMkLst>
        </pc:spChg>
        <pc:picChg chg="add mod ord">
          <ac:chgData name="Trista Eckman" userId="d3b5c9aa-babe-441d-bfeb-2f679f1fb5bd" providerId="ADAL" clId="{15A6ADEF-8D8C-4EA3-9F29-29576EA9CC6B}" dt="2021-03-10T21:17:35.668" v="3942" actId="22"/>
          <ac:picMkLst>
            <pc:docMk/>
            <pc:sldMk cId="2377336574" sldId="274"/>
            <ac:picMk id="6" creationId="{3F6AC41E-63FD-40C8-A4B2-10785A14C487}"/>
          </ac:picMkLst>
        </pc:picChg>
      </pc:sldChg>
      <pc:sldChg chg="addSp delSp modSp new mod">
        <pc:chgData name="Trista Eckman" userId="d3b5c9aa-babe-441d-bfeb-2f679f1fb5bd" providerId="ADAL" clId="{15A6ADEF-8D8C-4EA3-9F29-29576EA9CC6B}" dt="2021-03-11T22:58:25.795" v="4333" actId="14100"/>
        <pc:sldMkLst>
          <pc:docMk/>
          <pc:sldMk cId="3213095081" sldId="275"/>
        </pc:sldMkLst>
        <pc:spChg chg="mod">
          <ac:chgData name="Trista Eckman" userId="d3b5c9aa-babe-441d-bfeb-2f679f1fb5bd" providerId="ADAL" clId="{15A6ADEF-8D8C-4EA3-9F29-29576EA9CC6B}" dt="2021-03-11T22:58:25.795" v="4333" actId="14100"/>
          <ac:spMkLst>
            <pc:docMk/>
            <pc:sldMk cId="3213095081" sldId="275"/>
            <ac:spMk id="2" creationId="{BE4F8D36-5232-48C9-8CD7-628760653CBA}"/>
          </ac:spMkLst>
        </pc:spChg>
        <pc:spChg chg="del">
          <ac:chgData name="Trista Eckman" userId="d3b5c9aa-babe-441d-bfeb-2f679f1fb5bd" providerId="ADAL" clId="{15A6ADEF-8D8C-4EA3-9F29-29576EA9CC6B}" dt="2021-03-11T22:29:12.391" v="3943" actId="22"/>
          <ac:spMkLst>
            <pc:docMk/>
            <pc:sldMk cId="3213095081" sldId="275"/>
            <ac:spMk id="3" creationId="{0F78DADA-8EC5-4555-8B6B-43690F954F85}"/>
          </ac:spMkLst>
        </pc:spChg>
        <pc:spChg chg="mod">
          <ac:chgData name="Trista Eckman" userId="d3b5c9aa-babe-441d-bfeb-2f679f1fb5bd" providerId="ADAL" clId="{15A6ADEF-8D8C-4EA3-9F29-29576EA9CC6B}" dt="2021-03-11T22:58:20.978" v="4332" actId="14100"/>
          <ac:spMkLst>
            <pc:docMk/>
            <pc:sldMk cId="3213095081" sldId="275"/>
            <ac:spMk id="4" creationId="{287C38BD-94B6-4365-810B-2320F4708A8C}"/>
          </ac:spMkLst>
        </pc:spChg>
        <pc:picChg chg="add mod ord">
          <ac:chgData name="Trista Eckman" userId="d3b5c9aa-babe-441d-bfeb-2f679f1fb5bd" providerId="ADAL" clId="{15A6ADEF-8D8C-4EA3-9F29-29576EA9CC6B}" dt="2021-03-11T22:30:41.320" v="3950" actId="1076"/>
          <ac:picMkLst>
            <pc:docMk/>
            <pc:sldMk cId="3213095081" sldId="275"/>
            <ac:picMk id="6" creationId="{222A85BF-49CA-4374-90F9-77AD3EB37FF8}"/>
          </ac:picMkLst>
        </pc:picChg>
        <pc:picChg chg="add mod">
          <ac:chgData name="Trista Eckman" userId="d3b5c9aa-babe-441d-bfeb-2f679f1fb5bd" providerId="ADAL" clId="{15A6ADEF-8D8C-4EA3-9F29-29576EA9CC6B}" dt="2021-03-11T22:30:31.281" v="3948" actId="1076"/>
          <ac:picMkLst>
            <pc:docMk/>
            <pc:sldMk cId="3213095081" sldId="275"/>
            <ac:picMk id="8" creationId="{D41F4032-5685-417C-9401-2EAA387F569C}"/>
          </ac:picMkLst>
        </pc:picChg>
      </pc:sldChg>
      <pc:sldChg chg="addSp delSp modSp new mod">
        <pc:chgData name="Trista Eckman" userId="d3b5c9aa-babe-441d-bfeb-2f679f1fb5bd" providerId="ADAL" clId="{15A6ADEF-8D8C-4EA3-9F29-29576EA9CC6B}" dt="2021-03-11T23:01:53.044" v="4964" actId="22"/>
        <pc:sldMkLst>
          <pc:docMk/>
          <pc:sldMk cId="4052459541" sldId="276"/>
        </pc:sldMkLst>
        <pc:spChg chg="mod">
          <ac:chgData name="Trista Eckman" userId="d3b5c9aa-babe-441d-bfeb-2f679f1fb5bd" providerId="ADAL" clId="{15A6ADEF-8D8C-4EA3-9F29-29576EA9CC6B}" dt="2021-03-11T22:58:10.443" v="4330" actId="27636"/>
          <ac:spMkLst>
            <pc:docMk/>
            <pc:sldMk cId="4052459541" sldId="276"/>
            <ac:spMk id="2" creationId="{99E64847-ABC8-4CE2-BD28-E7E647D4A1B8}"/>
          </ac:spMkLst>
        </pc:spChg>
        <pc:spChg chg="del">
          <ac:chgData name="Trista Eckman" userId="d3b5c9aa-babe-441d-bfeb-2f679f1fb5bd" providerId="ADAL" clId="{15A6ADEF-8D8C-4EA3-9F29-29576EA9CC6B}" dt="2021-03-11T23:01:53.044" v="4964" actId="22"/>
          <ac:spMkLst>
            <pc:docMk/>
            <pc:sldMk cId="4052459541" sldId="276"/>
            <ac:spMk id="3" creationId="{5700ACE6-4603-4DF6-B96E-2B8D8057C40D}"/>
          </ac:spMkLst>
        </pc:spChg>
        <pc:spChg chg="mod">
          <ac:chgData name="Trista Eckman" userId="d3b5c9aa-babe-441d-bfeb-2f679f1fb5bd" providerId="ADAL" clId="{15A6ADEF-8D8C-4EA3-9F29-29576EA9CC6B}" dt="2021-03-11T23:01:10.938" v="4961" actId="20577"/>
          <ac:spMkLst>
            <pc:docMk/>
            <pc:sldMk cId="4052459541" sldId="276"/>
            <ac:spMk id="4" creationId="{BA7F5A13-B409-40AC-978C-AD65C6F85512}"/>
          </ac:spMkLst>
        </pc:spChg>
        <pc:picChg chg="add del">
          <ac:chgData name="Trista Eckman" userId="d3b5c9aa-babe-441d-bfeb-2f679f1fb5bd" providerId="ADAL" clId="{15A6ADEF-8D8C-4EA3-9F29-29576EA9CC6B}" dt="2021-03-11T23:01:50.734" v="4963" actId="22"/>
          <ac:picMkLst>
            <pc:docMk/>
            <pc:sldMk cId="4052459541" sldId="276"/>
            <ac:picMk id="6" creationId="{05653621-F7CF-4D33-9676-543E23C48125}"/>
          </ac:picMkLst>
        </pc:picChg>
        <pc:picChg chg="add mod ord">
          <ac:chgData name="Trista Eckman" userId="d3b5c9aa-babe-441d-bfeb-2f679f1fb5bd" providerId="ADAL" clId="{15A6ADEF-8D8C-4EA3-9F29-29576EA9CC6B}" dt="2021-03-11T23:01:53.044" v="4964" actId="22"/>
          <ac:picMkLst>
            <pc:docMk/>
            <pc:sldMk cId="4052459541" sldId="276"/>
            <ac:picMk id="8" creationId="{50180234-3DC5-4EA6-9B30-4FA6F51D3DC8}"/>
          </ac:picMkLst>
        </pc:picChg>
      </pc:sldChg>
      <pc:sldChg chg="addSp delSp modSp new mod">
        <pc:chgData name="Trista Eckman" userId="d3b5c9aa-babe-441d-bfeb-2f679f1fb5bd" providerId="ADAL" clId="{15A6ADEF-8D8C-4EA3-9F29-29576EA9CC6B}" dt="2021-03-17T15:32:45.949" v="5588" actId="22"/>
        <pc:sldMkLst>
          <pc:docMk/>
          <pc:sldMk cId="2535120895" sldId="277"/>
        </pc:sldMkLst>
        <pc:spChg chg="mod">
          <ac:chgData name="Trista Eckman" userId="d3b5c9aa-babe-441d-bfeb-2f679f1fb5bd" providerId="ADAL" clId="{15A6ADEF-8D8C-4EA3-9F29-29576EA9CC6B}" dt="2021-03-17T15:30:29.364" v="5416" actId="14100"/>
          <ac:spMkLst>
            <pc:docMk/>
            <pc:sldMk cId="2535120895" sldId="277"/>
            <ac:spMk id="2" creationId="{12B3C5A3-2238-444E-84C8-103E5C1A75FF}"/>
          </ac:spMkLst>
        </pc:spChg>
        <pc:spChg chg="del">
          <ac:chgData name="Trista Eckman" userId="d3b5c9aa-babe-441d-bfeb-2f679f1fb5bd" providerId="ADAL" clId="{15A6ADEF-8D8C-4EA3-9F29-29576EA9CC6B}" dt="2021-03-17T15:32:45.949" v="5588" actId="22"/>
          <ac:spMkLst>
            <pc:docMk/>
            <pc:sldMk cId="2535120895" sldId="277"/>
            <ac:spMk id="3" creationId="{E68A613D-12D1-4C17-B39D-D719B585E14E}"/>
          </ac:spMkLst>
        </pc:spChg>
        <pc:spChg chg="mod">
          <ac:chgData name="Trista Eckman" userId="d3b5c9aa-babe-441d-bfeb-2f679f1fb5bd" providerId="ADAL" clId="{15A6ADEF-8D8C-4EA3-9F29-29576EA9CC6B}" dt="2021-03-17T15:31:18.019" v="5587" actId="20577"/>
          <ac:spMkLst>
            <pc:docMk/>
            <pc:sldMk cId="2535120895" sldId="277"/>
            <ac:spMk id="4" creationId="{477D64FB-8FCC-4D77-AFCE-4C8AD7C2747F}"/>
          </ac:spMkLst>
        </pc:spChg>
        <pc:picChg chg="add mod ord">
          <ac:chgData name="Trista Eckman" userId="d3b5c9aa-babe-441d-bfeb-2f679f1fb5bd" providerId="ADAL" clId="{15A6ADEF-8D8C-4EA3-9F29-29576EA9CC6B}" dt="2021-03-17T15:32:45.949" v="5588" actId="22"/>
          <ac:picMkLst>
            <pc:docMk/>
            <pc:sldMk cId="2535120895" sldId="277"/>
            <ac:picMk id="6" creationId="{1D77947D-367E-40E6-B015-E655BE2246F3}"/>
          </ac:picMkLst>
        </pc:picChg>
      </pc:sldChg>
      <pc:sldChg chg="addSp delSp modSp new mod">
        <pc:chgData name="Trista Eckman" userId="d3b5c9aa-babe-441d-bfeb-2f679f1fb5bd" providerId="ADAL" clId="{15A6ADEF-8D8C-4EA3-9F29-29576EA9CC6B}" dt="2021-03-18T21:11:07.490" v="5992" actId="1076"/>
        <pc:sldMkLst>
          <pc:docMk/>
          <pc:sldMk cId="2689050679" sldId="278"/>
        </pc:sldMkLst>
        <pc:spChg chg="mod">
          <ac:chgData name="Trista Eckman" userId="d3b5c9aa-babe-441d-bfeb-2f679f1fb5bd" providerId="ADAL" clId="{15A6ADEF-8D8C-4EA3-9F29-29576EA9CC6B}" dt="2021-03-17T15:59:47.111" v="5917" actId="20577"/>
          <ac:spMkLst>
            <pc:docMk/>
            <pc:sldMk cId="2689050679" sldId="278"/>
            <ac:spMk id="2" creationId="{90BDAACE-4906-4FBA-A84D-14F3A4B06DF9}"/>
          </ac:spMkLst>
        </pc:spChg>
        <pc:spChg chg="del mod">
          <ac:chgData name="Trista Eckman" userId="d3b5c9aa-babe-441d-bfeb-2f679f1fb5bd" providerId="ADAL" clId="{15A6ADEF-8D8C-4EA3-9F29-29576EA9CC6B}" dt="2021-03-17T16:01:51.113" v="5930" actId="478"/>
          <ac:spMkLst>
            <pc:docMk/>
            <pc:sldMk cId="2689050679" sldId="278"/>
            <ac:spMk id="3" creationId="{7AF82781-C8CD-4FB0-ABBA-8DE55909B8E2}"/>
          </ac:spMkLst>
        </pc:spChg>
        <pc:picChg chg="add mod">
          <ac:chgData name="Trista Eckman" userId="d3b5c9aa-babe-441d-bfeb-2f679f1fb5bd" providerId="ADAL" clId="{15A6ADEF-8D8C-4EA3-9F29-29576EA9CC6B}" dt="2021-03-17T16:00:50.350" v="5924" actId="1076"/>
          <ac:picMkLst>
            <pc:docMk/>
            <pc:sldMk cId="2689050679" sldId="278"/>
            <ac:picMk id="6" creationId="{839F9284-E092-4737-AE86-FDA056E3161A}"/>
          </ac:picMkLst>
        </pc:picChg>
        <pc:picChg chg="add mod">
          <ac:chgData name="Trista Eckman" userId="d3b5c9aa-babe-441d-bfeb-2f679f1fb5bd" providerId="ADAL" clId="{15A6ADEF-8D8C-4EA3-9F29-29576EA9CC6B}" dt="2021-03-17T16:01:31.517" v="5928" actId="14100"/>
          <ac:picMkLst>
            <pc:docMk/>
            <pc:sldMk cId="2689050679" sldId="278"/>
            <ac:picMk id="8" creationId="{ECF02A25-956A-46A7-981B-0FB3A42526E9}"/>
          </ac:picMkLst>
        </pc:picChg>
        <pc:picChg chg="add del mod">
          <ac:chgData name="Trista Eckman" userId="d3b5c9aa-babe-441d-bfeb-2f679f1fb5bd" providerId="ADAL" clId="{15A6ADEF-8D8C-4EA3-9F29-29576EA9CC6B}" dt="2021-03-17T16:05:08.320" v="5988" actId="478"/>
          <ac:picMkLst>
            <pc:docMk/>
            <pc:sldMk cId="2689050679" sldId="278"/>
            <ac:picMk id="10" creationId="{CBE613C8-C8F4-4D2C-96D3-16E7251E684D}"/>
          </ac:picMkLst>
        </pc:picChg>
        <pc:picChg chg="add mod">
          <ac:chgData name="Trista Eckman" userId="d3b5c9aa-babe-441d-bfeb-2f679f1fb5bd" providerId="ADAL" clId="{15A6ADEF-8D8C-4EA3-9F29-29576EA9CC6B}" dt="2021-03-18T21:11:07.490" v="5992" actId="1076"/>
          <ac:picMkLst>
            <pc:docMk/>
            <pc:sldMk cId="2689050679" sldId="278"/>
            <ac:picMk id="1026" creationId="{DA89F6BE-BDCD-4AEC-B3F3-5690FFF40152}"/>
          </ac:picMkLst>
        </pc:picChg>
      </pc:sldChg>
      <pc:sldChg chg="addSp delSp modSp new mod">
        <pc:chgData name="Trista Eckman" userId="d3b5c9aa-babe-441d-bfeb-2f679f1fb5bd" providerId="ADAL" clId="{15A6ADEF-8D8C-4EA3-9F29-29576EA9CC6B}" dt="2021-03-18T21:11:57.188" v="5998" actId="1076"/>
        <pc:sldMkLst>
          <pc:docMk/>
          <pc:sldMk cId="809053498" sldId="279"/>
        </pc:sldMkLst>
        <pc:spChg chg="mod">
          <ac:chgData name="Trista Eckman" userId="d3b5c9aa-babe-441d-bfeb-2f679f1fb5bd" providerId="ADAL" clId="{15A6ADEF-8D8C-4EA3-9F29-29576EA9CC6B}" dt="2021-03-17T16:03:51.491" v="5979" actId="20577"/>
          <ac:spMkLst>
            <pc:docMk/>
            <pc:sldMk cId="809053498" sldId="279"/>
            <ac:spMk id="2" creationId="{68724742-2375-45A8-AFA5-C6B360C07BAF}"/>
          </ac:spMkLst>
        </pc:spChg>
        <pc:spChg chg="del mod">
          <ac:chgData name="Trista Eckman" userId="d3b5c9aa-babe-441d-bfeb-2f679f1fb5bd" providerId="ADAL" clId="{15A6ADEF-8D8C-4EA3-9F29-29576EA9CC6B}" dt="2021-03-17T16:04:06.237" v="5981" actId="478"/>
          <ac:spMkLst>
            <pc:docMk/>
            <pc:sldMk cId="809053498" sldId="279"/>
            <ac:spMk id="3" creationId="{50AE8D66-81A4-4AA7-841A-6946FDA3369C}"/>
          </ac:spMkLst>
        </pc:spChg>
        <pc:picChg chg="add mod">
          <ac:chgData name="Trista Eckman" userId="d3b5c9aa-babe-441d-bfeb-2f679f1fb5bd" providerId="ADAL" clId="{15A6ADEF-8D8C-4EA3-9F29-29576EA9CC6B}" dt="2021-03-18T21:11:16.698" v="5993" actId="1076"/>
          <ac:picMkLst>
            <pc:docMk/>
            <pc:sldMk cId="809053498" sldId="279"/>
            <ac:picMk id="6" creationId="{5A61DAC2-055C-4C0E-B9AA-DD0C58FF58B3}"/>
          </ac:picMkLst>
        </pc:picChg>
        <pc:picChg chg="add mod">
          <ac:chgData name="Trista Eckman" userId="d3b5c9aa-babe-441d-bfeb-2f679f1fb5bd" providerId="ADAL" clId="{15A6ADEF-8D8C-4EA3-9F29-29576EA9CC6B}" dt="2021-03-18T21:11:57.188" v="5998" actId="1076"/>
          <ac:picMkLst>
            <pc:docMk/>
            <pc:sldMk cId="809053498" sldId="279"/>
            <ac:picMk id="7" creationId="{A315F035-0333-4E50-B42B-BC5D81B53A0B}"/>
          </ac:picMkLst>
        </pc:picChg>
        <pc:picChg chg="add mod">
          <ac:chgData name="Trista Eckman" userId="d3b5c9aa-babe-441d-bfeb-2f679f1fb5bd" providerId="ADAL" clId="{15A6ADEF-8D8C-4EA3-9F29-29576EA9CC6B}" dt="2021-03-18T21:11:53.580" v="5997" actId="1076"/>
          <ac:picMkLst>
            <pc:docMk/>
            <pc:sldMk cId="809053498" sldId="279"/>
            <ac:picMk id="2050" creationId="{0ADC317B-3F91-4EC4-8053-1CC7094145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Days in Stock Report</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Adverse Action</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Setting Up Security Questions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ProMax Mail Options</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Risk Based Pricing </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Days in Stock Report</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Risk Based Pricing </a:t>
          </a:r>
        </a:p>
      </dsp:txBody>
      <dsp:txXfrm>
        <a:off x="35125" y="856558"/>
        <a:ext cx="6641700" cy="649299"/>
      </dsp:txXfrm>
    </dsp:sp>
    <dsp:sp modelId="{35D376C8-F020-42D2-96EE-43EB10004A8F}">
      <dsp:nvSpPr>
        <dsp:cNvPr id="0" name=""/>
        <dsp:cNvSpPr/>
      </dsp:nvSpPr>
      <dsp:spPr>
        <a:xfrm>
          <a:off x="0" y="165079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Adverse Action</a:t>
          </a:r>
        </a:p>
      </dsp:txBody>
      <dsp:txXfrm>
        <a:off x="35125" y="1685918"/>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Setting Up Security Questions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Mail Options</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March</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Adverse Action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make it easy to manage your Adverse Action Notices in ProMax</a:t>
            </a:r>
          </a:p>
        </p:txBody>
      </p:sp>
    </p:spTree>
    <p:extLst>
      <p:ext uri="{BB962C8B-B14F-4D97-AF65-F5344CB8AC3E}">
        <p14:creationId xmlns:p14="http://schemas.microsoft.com/office/powerpoint/2010/main" val="340572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1236-8553-4C47-95D0-C4FC336924DC}"/>
              </a:ext>
            </a:extLst>
          </p:cNvPr>
          <p:cNvSpPr>
            <a:spLocks noGrp="1"/>
          </p:cNvSpPr>
          <p:nvPr>
            <p:ph type="title"/>
          </p:nvPr>
        </p:nvSpPr>
        <p:spPr/>
        <p:txBody>
          <a:bodyPr/>
          <a:lstStyle/>
          <a:p>
            <a:r>
              <a:rPr lang="en-US" dirty="0"/>
              <a:t>Adverse Action</a:t>
            </a:r>
          </a:p>
        </p:txBody>
      </p:sp>
      <p:sp>
        <p:nvSpPr>
          <p:cNvPr id="3" name="Content Placeholder 2">
            <a:extLst>
              <a:ext uri="{FF2B5EF4-FFF2-40B4-BE49-F238E27FC236}">
                <a16:creationId xmlns:a16="http://schemas.microsoft.com/office/drawing/2014/main" id="{495E7AF9-09FE-407D-A67D-9FD95D05E7B6}"/>
              </a:ext>
            </a:extLst>
          </p:cNvPr>
          <p:cNvSpPr>
            <a:spLocks noGrp="1"/>
          </p:cNvSpPr>
          <p:nvPr>
            <p:ph idx="1"/>
          </p:nvPr>
        </p:nvSpPr>
        <p:spPr/>
        <p:txBody>
          <a:bodyPr/>
          <a:lstStyle/>
          <a:p>
            <a:r>
              <a:rPr lang="en-US" dirty="0"/>
              <a:t>This requirement comes from the Fair Credit Reporting Act</a:t>
            </a:r>
          </a:p>
          <a:p>
            <a:r>
              <a:rPr lang="en-US" dirty="0"/>
              <a:t>With the Adverse Action rule, you must deliver a declined letter to anyone that you made an adverse credit decision for. Specifically this would be a denial or revocation of credit, a refusal to grant credit in the amount or terms requested, or a negative change in terms due to an unfavorable review of the consumer’s credit history. </a:t>
            </a:r>
          </a:p>
          <a:p>
            <a:r>
              <a:rPr lang="en-US" dirty="0"/>
              <a:t>There are two kinds of letters that you can print in ProMax – the standard Adverse Action Decline letter and the Incomplete Application letter</a:t>
            </a:r>
          </a:p>
          <a:p>
            <a:r>
              <a:rPr lang="en-US" dirty="0"/>
              <a:t>Because it takes time to make credit decisions and acquire all the information needed to make a credit decision these notices do not need to be delivered to the customers until either 7 days after you start gathering non public information on them or before 14 days have passed.</a:t>
            </a:r>
          </a:p>
        </p:txBody>
      </p:sp>
      <p:sp>
        <p:nvSpPr>
          <p:cNvPr id="4" name="Text Placeholder 3">
            <a:extLst>
              <a:ext uri="{FF2B5EF4-FFF2-40B4-BE49-F238E27FC236}">
                <a16:creationId xmlns:a16="http://schemas.microsoft.com/office/drawing/2014/main" id="{8D3CEDF8-7879-46F6-B4AF-2637ADD7888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5797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BD5E-7BEB-491C-B7CA-F392E2801405}"/>
              </a:ext>
            </a:extLst>
          </p:cNvPr>
          <p:cNvSpPr>
            <a:spLocks noGrp="1"/>
          </p:cNvSpPr>
          <p:nvPr>
            <p:ph type="title"/>
          </p:nvPr>
        </p:nvSpPr>
        <p:spPr/>
        <p:txBody>
          <a:bodyPr/>
          <a:lstStyle/>
          <a:p>
            <a:r>
              <a:rPr lang="en-US" dirty="0"/>
              <a:t>Adverse Action</a:t>
            </a:r>
          </a:p>
        </p:txBody>
      </p:sp>
      <p:pic>
        <p:nvPicPr>
          <p:cNvPr id="6" name="Content Placeholder 5">
            <a:extLst>
              <a:ext uri="{FF2B5EF4-FFF2-40B4-BE49-F238E27FC236}">
                <a16:creationId xmlns:a16="http://schemas.microsoft.com/office/drawing/2014/main" id="{3F6AC41E-63FD-40C8-A4B2-10785A14C487}"/>
              </a:ext>
            </a:extLst>
          </p:cNvPr>
          <p:cNvPicPr>
            <a:picLocks noGrp="1" noChangeAspect="1"/>
          </p:cNvPicPr>
          <p:nvPr>
            <p:ph idx="1"/>
          </p:nvPr>
        </p:nvPicPr>
        <p:blipFill>
          <a:blip r:embed="rId2"/>
          <a:stretch>
            <a:fillRect/>
          </a:stretch>
        </p:blipFill>
        <p:spPr>
          <a:xfrm>
            <a:off x="3867150" y="1668427"/>
            <a:ext cx="7315200" cy="3521147"/>
          </a:xfrm>
        </p:spPr>
      </p:pic>
      <p:sp>
        <p:nvSpPr>
          <p:cNvPr id="4" name="Text Placeholder 3">
            <a:extLst>
              <a:ext uri="{FF2B5EF4-FFF2-40B4-BE49-F238E27FC236}">
                <a16:creationId xmlns:a16="http://schemas.microsoft.com/office/drawing/2014/main" id="{AD10C50C-EF6A-41A1-98A9-C6BDEAB3DFE0}"/>
              </a:ext>
            </a:extLst>
          </p:cNvPr>
          <p:cNvSpPr>
            <a:spLocks noGrp="1"/>
          </p:cNvSpPr>
          <p:nvPr>
            <p:ph type="body" sz="half" idx="2"/>
          </p:nvPr>
        </p:nvSpPr>
        <p:spPr/>
        <p:txBody>
          <a:bodyPr/>
          <a:lstStyle/>
          <a:p>
            <a:r>
              <a:rPr lang="en-US" dirty="0"/>
              <a:t>In ProMax you can print the Adverse Action letters from the customer </a:t>
            </a:r>
            <a:r>
              <a:rPr lang="en-US" dirty="0" err="1"/>
              <a:t>workscreen’s</a:t>
            </a:r>
            <a:r>
              <a:rPr lang="en-US" dirty="0"/>
              <a:t> print tab. Don’t forget to print the co app’s notice when applicable as well. </a:t>
            </a:r>
          </a:p>
        </p:txBody>
      </p:sp>
    </p:spTree>
    <p:extLst>
      <p:ext uri="{BB962C8B-B14F-4D97-AF65-F5344CB8AC3E}">
        <p14:creationId xmlns:p14="http://schemas.microsoft.com/office/powerpoint/2010/main" val="237733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8D36-5232-48C9-8CD7-628760653CBA}"/>
              </a:ext>
            </a:extLst>
          </p:cNvPr>
          <p:cNvSpPr>
            <a:spLocks noGrp="1"/>
          </p:cNvSpPr>
          <p:nvPr>
            <p:ph type="title"/>
          </p:nvPr>
        </p:nvSpPr>
        <p:spPr>
          <a:xfrm>
            <a:off x="256032" y="1143000"/>
            <a:ext cx="2834640" cy="2458616"/>
          </a:xfrm>
        </p:spPr>
        <p:txBody>
          <a:bodyPr/>
          <a:lstStyle/>
          <a:p>
            <a:r>
              <a:rPr lang="en-US" dirty="0"/>
              <a:t>Adverse Action</a:t>
            </a:r>
          </a:p>
        </p:txBody>
      </p:sp>
      <p:pic>
        <p:nvPicPr>
          <p:cNvPr id="6" name="Content Placeholder 5">
            <a:extLst>
              <a:ext uri="{FF2B5EF4-FFF2-40B4-BE49-F238E27FC236}">
                <a16:creationId xmlns:a16="http://schemas.microsoft.com/office/drawing/2014/main" id="{222A85BF-49CA-4374-90F9-77AD3EB37FF8}"/>
              </a:ext>
            </a:extLst>
          </p:cNvPr>
          <p:cNvPicPr>
            <a:picLocks noGrp="1" noChangeAspect="1"/>
          </p:cNvPicPr>
          <p:nvPr>
            <p:ph idx="1"/>
          </p:nvPr>
        </p:nvPicPr>
        <p:blipFill>
          <a:blip r:embed="rId2"/>
          <a:stretch>
            <a:fillRect/>
          </a:stretch>
        </p:blipFill>
        <p:spPr>
          <a:xfrm>
            <a:off x="4482971" y="2976465"/>
            <a:ext cx="5958425" cy="3732245"/>
          </a:xfrm>
        </p:spPr>
      </p:pic>
      <p:sp>
        <p:nvSpPr>
          <p:cNvPr id="4" name="Text Placeholder 3">
            <a:extLst>
              <a:ext uri="{FF2B5EF4-FFF2-40B4-BE49-F238E27FC236}">
                <a16:creationId xmlns:a16="http://schemas.microsoft.com/office/drawing/2014/main" id="{287C38BD-94B6-4365-810B-2320F4708A8C}"/>
              </a:ext>
            </a:extLst>
          </p:cNvPr>
          <p:cNvSpPr>
            <a:spLocks noGrp="1"/>
          </p:cNvSpPr>
          <p:nvPr>
            <p:ph type="body" sz="half" idx="2"/>
          </p:nvPr>
        </p:nvSpPr>
        <p:spPr>
          <a:xfrm>
            <a:off x="256032" y="3769567"/>
            <a:ext cx="2834640" cy="2046599"/>
          </a:xfrm>
        </p:spPr>
        <p:txBody>
          <a:bodyPr/>
          <a:lstStyle/>
          <a:p>
            <a:r>
              <a:rPr lang="en-US" dirty="0"/>
              <a:t>In order to make sure your customer is in the correct Adverse Action status you can update this in the exit note or in the Adverse Action column on the Prospect Log. </a:t>
            </a:r>
          </a:p>
          <a:p>
            <a:endParaRPr lang="en-US" dirty="0"/>
          </a:p>
        </p:txBody>
      </p:sp>
      <p:pic>
        <p:nvPicPr>
          <p:cNvPr id="8" name="Picture 7">
            <a:extLst>
              <a:ext uri="{FF2B5EF4-FFF2-40B4-BE49-F238E27FC236}">
                <a16:creationId xmlns:a16="http://schemas.microsoft.com/office/drawing/2014/main" id="{D41F4032-5685-417C-9401-2EAA387F569C}"/>
              </a:ext>
            </a:extLst>
          </p:cNvPr>
          <p:cNvPicPr>
            <a:picLocks noChangeAspect="1"/>
          </p:cNvPicPr>
          <p:nvPr/>
        </p:nvPicPr>
        <p:blipFill>
          <a:blip r:embed="rId3"/>
          <a:stretch>
            <a:fillRect/>
          </a:stretch>
        </p:blipFill>
        <p:spPr>
          <a:xfrm>
            <a:off x="3603234" y="149290"/>
            <a:ext cx="7504242" cy="2545584"/>
          </a:xfrm>
          <a:prstGeom prst="rect">
            <a:avLst/>
          </a:prstGeom>
        </p:spPr>
      </p:pic>
    </p:spTree>
    <p:extLst>
      <p:ext uri="{BB962C8B-B14F-4D97-AF65-F5344CB8AC3E}">
        <p14:creationId xmlns:p14="http://schemas.microsoft.com/office/powerpoint/2010/main" val="321309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4847-ABC8-4CE2-BD28-E7E647D4A1B8}"/>
              </a:ext>
            </a:extLst>
          </p:cNvPr>
          <p:cNvSpPr>
            <a:spLocks noGrp="1"/>
          </p:cNvSpPr>
          <p:nvPr>
            <p:ph type="title"/>
          </p:nvPr>
        </p:nvSpPr>
        <p:spPr>
          <a:xfrm>
            <a:off x="256032" y="1143000"/>
            <a:ext cx="2834640" cy="527180"/>
          </a:xfrm>
        </p:spPr>
        <p:txBody>
          <a:bodyPr>
            <a:normAutofit fontScale="90000"/>
          </a:bodyPr>
          <a:lstStyle/>
          <a:p>
            <a:r>
              <a:rPr lang="en-US" dirty="0"/>
              <a:t>Adverse Action</a:t>
            </a:r>
          </a:p>
        </p:txBody>
      </p:sp>
      <p:pic>
        <p:nvPicPr>
          <p:cNvPr id="8" name="Content Placeholder 7">
            <a:extLst>
              <a:ext uri="{FF2B5EF4-FFF2-40B4-BE49-F238E27FC236}">
                <a16:creationId xmlns:a16="http://schemas.microsoft.com/office/drawing/2014/main" id="{50180234-3DC5-4EA6-9B30-4FA6F51D3DC8}"/>
              </a:ext>
            </a:extLst>
          </p:cNvPr>
          <p:cNvPicPr>
            <a:picLocks noGrp="1" noChangeAspect="1"/>
          </p:cNvPicPr>
          <p:nvPr>
            <p:ph idx="1"/>
          </p:nvPr>
        </p:nvPicPr>
        <p:blipFill>
          <a:blip r:embed="rId2"/>
          <a:stretch>
            <a:fillRect/>
          </a:stretch>
        </p:blipFill>
        <p:spPr>
          <a:xfrm>
            <a:off x="3867150" y="1161077"/>
            <a:ext cx="7315200" cy="4535847"/>
          </a:xfrm>
        </p:spPr>
      </p:pic>
      <p:sp>
        <p:nvSpPr>
          <p:cNvPr id="4" name="Text Placeholder 3">
            <a:extLst>
              <a:ext uri="{FF2B5EF4-FFF2-40B4-BE49-F238E27FC236}">
                <a16:creationId xmlns:a16="http://schemas.microsoft.com/office/drawing/2014/main" id="{BA7F5A13-B409-40AC-978C-AD65C6F85512}"/>
              </a:ext>
            </a:extLst>
          </p:cNvPr>
          <p:cNvSpPr>
            <a:spLocks noGrp="1"/>
          </p:cNvSpPr>
          <p:nvPr>
            <p:ph type="body" sz="half" idx="2"/>
          </p:nvPr>
        </p:nvSpPr>
        <p:spPr>
          <a:xfrm>
            <a:off x="256032" y="1670180"/>
            <a:ext cx="2834640" cy="4145986"/>
          </a:xfrm>
        </p:spPr>
        <p:txBody>
          <a:bodyPr>
            <a:normAutofit fontScale="92500"/>
          </a:bodyPr>
          <a:lstStyle/>
          <a:p>
            <a:r>
              <a:rPr lang="en-US" dirty="0"/>
              <a:t>Here are the different Adverse Action Statuses and the letter they trigger:</a:t>
            </a:r>
          </a:p>
          <a:p>
            <a:r>
              <a:rPr lang="en-US" dirty="0"/>
              <a:t>No Letter: sold or Approved but did not buy</a:t>
            </a:r>
          </a:p>
          <a:p>
            <a:r>
              <a:rPr lang="en-US" dirty="0"/>
              <a:t>Incomplete Letter: Incomplete Application</a:t>
            </a:r>
          </a:p>
          <a:p>
            <a:r>
              <a:rPr lang="en-US" dirty="0"/>
              <a:t>Decline Letter: Application completed – not submitted, Declined, Counter offer rejected</a:t>
            </a:r>
          </a:p>
          <a:p>
            <a:r>
              <a:rPr lang="en-US" dirty="0"/>
              <a:t>To print your letters in bulk go to Reports &gt; Pending Adverse Action</a:t>
            </a:r>
          </a:p>
          <a:p>
            <a:r>
              <a:rPr lang="en-US" dirty="0"/>
              <a:t>For the fail safe we will only print customers that were on the report for AT LEAST 7 days. So, if you review and update once/week no one will the receive the letter in error. </a:t>
            </a:r>
          </a:p>
        </p:txBody>
      </p:sp>
    </p:spTree>
    <p:extLst>
      <p:ext uri="{BB962C8B-B14F-4D97-AF65-F5344CB8AC3E}">
        <p14:creationId xmlns:p14="http://schemas.microsoft.com/office/powerpoint/2010/main" val="405245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400" kern="1200" spc="-100" baseline="0" dirty="0">
                <a:solidFill>
                  <a:schemeClr val="tx2"/>
                </a:solidFill>
                <a:latin typeface="+mj-lt"/>
                <a:ea typeface="+mj-ea"/>
                <a:cs typeface="+mj-cs"/>
              </a:rPr>
              <a:t>Setting Up Security Questions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This is an important step to complete so that you can reset your password without assistance if you ever lock yourself out. </a:t>
            </a:r>
          </a:p>
        </p:txBody>
      </p:sp>
    </p:spTree>
    <p:extLst>
      <p:ext uri="{BB962C8B-B14F-4D97-AF65-F5344CB8AC3E}">
        <p14:creationId xmlns:p14="http://schemas.microsoft.com/office/powerpoint/2010/main" val="245057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C5A3-2238-444E-84C8-103E5C1A75FF}"/>
              </a:ext>
            </a:extLst>
          </p:cNvPr>
          <p:cNvSpPr>
            <a:spLocks noGrp="1"/>
          </p:cNvSpPr>
          <p:nvPr>
            <p:ph type="title"/>
          </p:nvPr>
        </p:nvSpPr>
        <p:spPr>
          <a:xfrm>
            <a:off x="256032" y="1143000"/>
            <a:ext cx="2834640" cy="1449198"/>
          </a:xfrm>
        </p:spPr>
        <p:txBody>
          <a:bodyPr/>
          <a:lstStyle/>
          <a:p>
            <a:r>
              <a:rPr lang="en-US" dirty="0"/>
              <a:t>Setting up Security Questions</a:t>
            </a:r>
          </a:p>
        </p:txBody>
      </p:sp>
      <p:pic>
        <p:nvPicPr>
          <p:cNvPr id="6" name="Content Placeholder 5">
            <a:extLst>
              <a:ext uri="{FF2B5EF4-FFF2-40B4-BE49-F238E27FC236}">
                <a16:creationId xmlns:a16="http://schemas.microsoft.com/office/drawing/2014/main" id="{1D77947D-367E-40E6-B015-E655BE2246F3}"/>
              </a:ext>
            </a:extLst>
          </p:cNvPr>
          <p:cNvPicPr>
            <a:picLocks noGrp="1" noChangeAspect="1"/>
          </p:cNvPicPr>
          <p:nvPr>
            <p:ph idx="1"/>
          </p:nvPr>
        </p:nvPicPr>
        <p:blipFill>
          <a:blip r:embed="rId2"/>
          <a:stretch>
            <a:fillRect/>
          </a:stretch>
        </p:blipFill>
        <p:spPr>
          <a:xfrm>
            <a:off x="3867150" y="2478975"/>
            <a:ext cx="7315200" cy="1900051"/>
          </a:xfrm>
        </p:spPr>
      </p:pic>
      <p:sp>
        <p:nvSpPr>
          <p:cNvPr id="4" name="Text Placeholder 3">
            <a:extLst>
              <a:ext uri="{FF2B5EF4-FFF2-40B4-BE49-F238E27FC236}">
                <a16:creationId xmlns:a16="http://schemas.microsoft.com/office/drawing/2014/main" id="{477D64FB-8FCC-4D77-AFCE-4C8AD7C2747F}"/>
              </a:ext>
            </a:extLst>
          </p:cNvPr>
          <p:cNvSpPr>
            <a:spLocks noGrp="1"/>
          </p:cNvSpPr>
          <p:nvPr>
            <p:ph type="body" sz="half" idx="2"/>
          </p:nvPr>
        </p:nvSpPr>
        <p:spPr>
          <a:xfrm>
            <a:off x="256032" y="2592198"/>
            <a:ext cx="2834640" cy="3223968"/>
          </a:xfrm>
        </p:spPr>
        <p:txBody>
          <a:bodyPr>
            <a:normAutofit lnSpcReduction="10000"/>
          </a:bodyPr>
          <a:lstStyle/>
          <a:p>
            <a:r>
              <a:rPr lang="en-US" dirty="0"/>
              <a:t>If you do not already have your security settings set up, you will be prompted to set them up each time you log into ProMax. Follow the instructions on the screen to walk you through the set up process. Once this is set up you will be able to use the “Forgot Password” link if you ever need it.</a:t>
            </a:r>
          </a:p>
          <a:p>
            <a:r>
              <a:rPr lang="en-US" dirty="0"/>
              <a:t>If you have a user that wants to re- set up their security settings, you can reset their user account in Admin &gt; User Access to force this to pop up again. </a:t>
            </a:r>
          </a:p>
        </p:txBody>
      </p:sp>
    </p:spTree>
    <p:extLst>
      <p:ext uri="{BB962C8B-B14F-4D97-AF65-F5344CB8AC3E}">
        <p14:creationId xmlns:p14="http://schemas.microsoft.com/office/powerpoint/2010/main" val="253512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AACE-4906-4FBA-A84D-14F3A4B06DF9}"/>
              </a:ext>
            </a:extLst>
          </p:cNvPr>
          <p:cNvSpPr>
            <a:spLocks noGrp="1"/>
          </p:cNvSpPr>
          <p:nvPr>
            <p:ph type="title"/>
          </p:nvPr>
        </p:nvSpPr>
        <p:spPr/>
        <p:txBody>
          <a:bodyPr/>
          <a:lstStyle/>
          <a:p>
            <a:r>
              <a:rPr lang="en-US" dirty="0"/>
              <a:t>Setting Up Security Questions</a:t>
            </a:r>
          </a:p>
        </p:txBody>
      </p:sp>
      <p:sp>
        <p:nvSpPr>
          <p:cNvPr id="4" name="Text Placeholder 3">
            <a:extLst>
              <a:ext uri="{FF2B5EF4-FFF2-40B4-BE49-F238E27FC236}">
                <a16:creationId xmlns:a16="http://schemas.microsoft.com/office/drawing/2014/main" id="{5D50C16F-39DA-4462-BDCB-E01F33140F08}"/>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839F9284-E092-4737-AE86-FDA056E3161A}"/>
              </a:ext>
            </a:extLst>
          </p:cNvPr>
          <p:cNvPicPr>
            <a:picLocks noChangeAspect="1"/>
          </p:cNvPicPr>
          <p:nvPr/>
        </p:nvPicPr>
        <p:blipFill>
          <a:blip r:embed="rId2"/>
          <a:stretch>
            <a:fillRect/>
          </a:stretch>
        </p:blipFill>
        <p:spPr>
          <a:xfrm>
            <a:off x="3525652" y="214604"/>
            <a:ext cx="3999860" cy="2024743"/>
          </a:xfrm>
          <a:prstGeom prst="rect">
            <a:avLst/>
          </a:prstGeom>
        </p:spPr>
      </p:pic>
      <p:pic>
        <p:nvPicPr>
          <p:cNvPr id="8" name="Picture 7">
            <a:extLst>
              <a:ext uri="{FF2B5EF4-FFF2-40B4-BE49-F238E27FC236}">
                <a16:creationId xmlns:a16="http://schemas.microsoft.com/office/drawing/2014/main" id="{ECF02A25-956A-46A7-981B-0FB3A42526E9}"/>
              </a:ext>
            </a:extLst>
          </p:cNvPr>
          <p:cNvPicPr>
            <a:picLocks noChangeAspect="1"/>
          </p:cNvPicPr>
          <p:nvPr/>
        </p:nvPicPr>
        <p:blipFill>
          <a:blip r:embed="rId3"/>
          <a:stretch>
            <a:fillRect/>
          </a:stretch>
        </p:blipFill>
        <p:spPr>
          <a:xfrm>
            <a:off x="7660552" y="108158"/>
            <a:ext cx="3209611" cy="2152002"/>
          </a:xfrm>
          <a:prstGeom prst="rect">
            <a:avLst/>
          </a:prstGeom>
        </p:spPr>
      </p:pic>
      <p:pic>
        <p:nvPicPr>
          <p:cNvPr id="1026" name="1097F21D-DD72-410D-B20C-EB22FE8C38CC">
            <a:extLst>
              <a:ext uri="{FF2B5EF4-FFF2-40B4-BE49-F238E27FC236}">
                <a16:creationId xmlns:a16="http://schemas.microsoft.com/office/drawing/2014/main" id="{DA89F6BE-BDCD-4AEC-B3F3-5690FFF40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659063"/>
            <a:ext cx="1620507" cy="35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5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4742-2375-45A8-AFA5-C6B360C07BAF}"/>
              </a:ext>
            </a:extLst>
          </p:cNvPr>
          <p:cNvSpPr>
            <a:spLocks noGrp="1"/>
          </p:cNvSpPr>
          <p:nvPr>
            <p:ph type="title"/>
          </p:nvPr>
        </p:nvSpPr>
        <p:spPr/>
        <p:txBody>
          <a:bodyPr/>
          <a:lstStyle/>
          <a:p>
            <a:r>
              <a:rPr lang="en-US" dirty="0"/>
              <a:t>Using the “Forgot Password” option to reset</a:t>
            </a:r>
          </a:p>
        </p:txBody>
      </p:sp>
      <p:sp>
        <p:nvSpPr>
          <p:cNvPr id="4" name="Text Placeholder 3">
            <a:extLst>
              <a:ext uri="{FF2B5EF4-FFF2-40B4-BE49-F238E27FC236}">
                <a16:creationId xmlns:a16="http://schemas.microsoft.com/office/drawing/2014/main" id="{A7CA7F55-A6BF-449B-9D87-4B77F81D3673}"/>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5A61DAC2-055C-4C0E-B9AA-DD0C58FF58B3}"/>
              </a:ext>
            </a:extLst>
          </p:cNvPr>
          <p:cNvPicPr>
            <a:picLocks noChangeAspect="1"/>
          </p:cNvPicPr>
          <p:nvPr/>
        </p:nvPicPr>
        <p:blipFill>
          <a:blip r:embed="rId2"/>
          <a:stretch>
            <a:fillRect/>
          </a:stretch>
        </p:blipFill>
        <p:spPr>
          <a:xfrm>
            <a:off x="3419101" y="3636732"/>
            <a:ext cx="5900351" cy="2644707"/>
          </a:xfrm>
          <a:prstGeom prst="rect">
            <a:avLst/>
          </a:prstGeom>
        </p:spPr>
      </p:pic>
      <p:pic>
        <p:nvPicPr>
          <p:cNvPr id="7" name="Picture 6">
            <a:extLst>
              <a:ext uri="{FF2B5EF4-FFF2-40B4-BE49-F238E27FC236}">
                <a16:creationId xmlns:a16="http://schemas.microsoft.com/office/drawing/2014/main" id="{A315F035-0333-4E50-B42B-BC5D81B53A0B}"/>
              </a:ext>
            </a:extLst>
          </p:cNvPr>
          <p:cNvPicPr>
            <a:picLocks noChangeAspect="1"/>
          </p:cNvPicPr>
          <p:nvPr/>
        </p:nvPicPr>
        <p:blipFill>
          <a:blip r:embed="rId3"/>
          <a:stretch>
            <a:fillRect/>
          </a:stretch>
        </p:blipFill>
        <p:spPr>
          <a:xfrm>
            <a:off x="3692377" y="978981"/>
            <a:ext cx="5353797" cy="2705478"/>
          </a:xfrm>
          <a:prstGeom prst="rect">
            <a:avLst/>
          </a:prstGeom>
        </p:spPr>
      </p:pic>
      <p:pic>
        <p:nvPicPr>
          <p:cNvPr id="2050" name="6FA14722-DF4B-48FB-A84C-3654E699CC6B">
            <a:extLst>
              <a:ext uri="{FF2B5EF4-FFF2-40B4-BE49-F238E27FC236}">
                <a16:creationId xmlns:a16="http://schemas.microsoft.com/office/drawing/2014/main" id="{0ADC317B-3F91-4EC4-8053-1CC709414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6093" y="576561"/>
            <a:ext cx="2809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5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ProMax Mail Options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have many different physical mail options for our Dealerships. Here are some examples.</a:t>
            </a:r>
          </a:p>
        </p:txBody>
      </p:sp>
    </p:spTree>
    <p:extLst>
      <p:ext uri="{BB962C8B-B14F-4D97-AF65-F5344CB8AC3E}">
        <p14:creationId xmlns:p14="http://schemas.microsoft.com/office/powerpoint/2010/main" val="402757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42863222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D943-3024-4564-909D-F833D16A2117}"/>
              </a:ext>
            </a:extLst>
          </p:cNvPr>
          <p:cNvSpPr>
            <a:spLocks noGrp="1"/>
          </p:cNvSpPr>
          <p:nvPr>
            <p:ph type="title"/>
          </p:nvPr>
        </p:nvSpPr>
        <p:spPr/>
        <p:txBody>
          <a:bodyPr/>
          <a:lstStyle/>
          <a:p>
            <a:r>
              <a:rPr lang="en-US" dirty="0"/>
              <a:t>Direct Mail Options</a:t>
            </a:r>
          </a:p>
        </p:txBody>
      </p:sp>
      <p:sp>
        <p:nvSpPr>
          <p:cNvPr id="4" name="Text Placeholder 3">
            <a:extLst>
              <a:ext uri="{FF2B5EF4-FFF2-40B4-BE49-F238E27FC236}">
                <a16:creationId xmlns:a16="http://schemas.microsoft.com/office/drawing/2014/main" id="{7EC61ED2-2C41-4679-98A5-1C776FD52DA1}"/>
              </a:ext>
            </a:extLst>
          </p:cNvPr>
          <p:cNvSpPr>
            <a:spLocks noGrp="1"/>
          </p:cNvSpPr>
          <p:nvPr>
            <p:ph type="body" sz="half" idx="2"/>
          </p:nvPr>
        </p:nvSpPr>
        <p:spPr/>
        <p:txBody>
          <a:bodyPr>
            <a:normAutofit fontScale="85000" lnSpcReduction="20000"/>
          </a:bodyPr>
          <a:lstStyle/>
          <a:p>
            <a:pPr lvl="0"/>
            <a:r>
              <a:rPr lang="en-US" dirty="0"/>
              <a:t>Vehicle Buyback or Auto loan preapproval credit card mailers through TU or Equifax</a:t>
            </a:r>
          </a:p>
          <a:p>
            <a:pPr lvl="0"/>
            <a:r>
              <a:rPr lang="en-US" dirty="0"/>
              <a:t>Highly effective and professionally designed</a:t>
            </a:r>
          </a:p>
          <a:p>
            <a:pPr lvl="0"/>
            <a:r>
              <a:rPr lang="en-US" dirty="0"/>
              <a:t>Can use your own data or we can prospect for you </a:t>
            </a:r>
          </a:p>
          <a:p>
            <a:pPr lvl="0"/>
            <a:r>
              <a:rPr lang="en-US" dirty="0"/>
              <a:t>Incredibly robust and accurate data criteria so you can target the exact consumer you can finance </a:t>
            </a:r>
          </a:p>
          <a:p>
            <a:pPr lvl="0"/>
            <a:r>
              <a:rPr lang="en-US" dirty="0"/>
              <a:t>Backed by a national lender and include firm offer of credit</a:t>
            </a:r>
          </a:p>
          <a:p>
            <a:endParaRPr lang="en-US" dirty="0"/>
          </a:p>
        </p:txBody>
      </p:sp>
      <p:graphicFrame>
        <p:nvGraphicFramePr>
          <p:cNvPr id="5" name="Object 4">
            <a:extLst>
              <a:ext uri="{FF2B5EF4-FFF2-40B4-BE49-F238E27FC236}">
                <a16:creationId xmlns:a16="http://schemas.microsoft.com/office/drawing/2014/main" id="{61CBA8FF-E496-4847-BE7E-8B0C1043F09B}"/>
              </a:ext>
            </a:extLst>
          </p:cNvPr>
          <p:cNvGraphicFramePr>
            <a:graphicFrameLocks noChangeAspect="1"/>
          </p:cNvGraphicFramePr>
          <p:nvPr/>
        </p:nvGraphicFramePr>
        <p:xfrm>
          <a:off x="3565909" y="889966"/>
          <a:ext cx="3388564" cy="5190888"/>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5" name="Object 4">
                        <a:extLst>
                          <a:ext uri="{FF2B5EF4-FFF2-40B4-BE49-F238E27FC236}">
                            <a16:creationId xmlns:a16="http://schemas.microsoft.com/office/drawing/2014/main" id="{61CBA8FF-E496-4847-BE7E-8B0C1043F09B}"/>
                          </a:ext>
                        </a:extLst>
                      </p:cNvPr>
                      <p:cNvPicPr/>
                      <p:nvPr/>
                    </p:nvPicPr>
                    <p:blipFill>
                      <a:blip r:embed="rId3"/>
                      <a:stretch>
                        <a:fillRect/>
                      </a:stretch>
                    </p:blipFill>
                    <p:spPr>
                      <a:xfrm>
                        <a:off x="3565909" y="889966"/>
                        <a:ext cx="3388564" cy="51908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4A76915-4618-4F2C-A756-9736DC364E1B}"/>
              </a:ext>
            </a:extLst>
          </p:cNvPr>
          <p:cNvGraphicFramePr>
            <a:graphicFrameLocks noChangeAspect="1"/>
          </p:cNvGraphicFramePr>
          <p:nvPr/>
        </p:nvGraphicFramePr>
        <p:xfrm>
          <a:off x="7071200" y="889966"/>
          <a:ext cx="4010657" cy="5190888"/>
        </p:xfrm>
        <a:graphic>
          <a:graphicData uri="http://schemas.openxmlformats.org/presentationml/2006/ole">
            <mc:AlternateContent xmlns:mc="http://schemas.openxmlformats.org/markup-compatibility/2006">
              <mc:Choice xmlns:v="urn:schemas-microsoft-com:vml" Requires="v">
                <p:oleObj name="Acrobat Document" r:id="rId4" imgW="5829156" imgH="7543672" progId="AcroExch.Document.DC">
                  <p:embed/>
                </p:oleObj>
              </mc:Choice>
              <mc:Fallback>
                <p:oleObj name="Acrobat Document" r:id="rId4" imgW="5829156" imgH="7543672" progId="AcroExch.Document.DC">
                  <p:embed/>
                  <p:pic>
                    <p:nvPicPr>
                      <p:cNvPr id="6" name="Object 5">
                        <a:extLst>
                          <a:ext uri="{FF2B5EF4-FFF2-40B4-BE49-F238E27FC236}">
                            <a16:creationId xmlns:a16="http://schemas.microsoft.com/office/drawing/2014/main" id="{64A76915-4618-4F2C-A756-9736DC364E1B}"/>
                          </a:ext>
                        </a:extLst>
                      </p:cNvPr>
                      <p:cNvPicPr/>
                      <p:nvPr/>
                    </p:nvPicPr>
                    <p:blipFill>
                      <a:blip r:embed="rId5"/>
                      <a:stretch>
                        <a:fillRect/>
                      </a:stretch>
                    </p:blipFill>
                    <p:spPr>
                      <a:xfrm>
                        <a:off x="7071200" y="889966"/>
                        <a:ext cx="4010657" cy="5190888"/>
                      </a:xfrm>
                      <a:prstGeom prst="rect">
                        <a:avLst/>
                      </a:prstGeom>
                    </p:spPr>
                  </p:pic>
                </p:oleObj>
              </mc:Fallback>
            </mc:AlternateContent>
          </a:graphicData>
        </a:graphic>
      </p:graphicFrame>
    </p:spTree>
    <p:extLst>
      <p:ext uri="{BB962C8B-B14F-4D97-AF65-F5344CB8AC3E}">
        <p14:creationId xmlns:p14="http://schemas.microsoft.com/office/powerpoint/2010/main" val="359681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F8D7-5BE7-45AA-BA98-98E05A13BF98}"/>
              </a:ext>
            </a:extLst>
          </p:cNvPr>
          <p:cNvSpPr>
            <a:spLocks noGrp="1"/>
          </p:cNvSpPr>
          <p:nvPr>
            <p:ph type="title"/>
          </p:nvPr>
        </p:nvSpPr>
        <p:spPr/>
        <p:txBody>
          <a:bodyPr/>
          <a:lstStyle/>
          <a:p>
            <a:r>
              <a:rPr lang="en-US" dirty="0"/>
              <a:t>Buy Back Letter</a:t>
            </a:r>
          </a:p>
        </p:txBody>
      </p:sp>
      <p:sp>
        <p:nvSpPr>
          <p:cNvPr id="4" name="Text Placeholder 3">
            <a:extLst>
              <a:ext uri="{FF2B5EF4-FFF2-40B4-BE49-F238E27FC236}">
                <a16:creationId xmlns:a16="http://schemas.microsoft.com/office/drawing/2014/main" id="{322D5D35-D863-4073-B71F-887A3F874DF4}"/>
              </a:ext>
            </a:extLst>
          </p:cNvPr>
          <p:cNvSpPr>
            <a:spLocks noGrp="1"/>
          </p:cNvSpPr>
          <p:nvPr>
            <p:ph type="body" sz="half" idx="2"/>
          </p:nvPr>
        </p:nvSpPr>
        <p:spPr/>
        <p:txBody>
          <a:bodyPr/>
          <a:lstStyle/>
          <a:p>
            <a:r>
              <a:rPr lang="en-US" dirty="0"/>
              <a:t>With the cost of new inventory so high at the auction, what better way to stock your lot and get some car deals in the process!</a:t>
            </a:r>
          </a:p>
        </p:txBody>
      </p:sp>
      <p:graphicFrame>
        <p:nvGraphicFramePr>
          <p:cNvPr id="6" name="Object 5">
            <a:extLst>
              <a:ext uri="{FF2B5EF4-FFF2-40B4-BE49-F238E27FC236}">
                <a16:creationId xmlns:a16="http://schemas.microsoft.com/office/drawing/2014/main" id="{4BF2CC9A-6BA5-42BF-B18C-D8909A5EFD4E}"/>
              </a:ext>
            </a:extLst>
          </p:cNvPr>
          <p:cNvGraphicFramePr>
            <a:graphicFrameLocks noChangeAspect="1"/>
          </p:cNvGraphicFramePr>
          <p:nvPr/>
        </p:nvGraphicFramePr>
        <p:xfrm>
          <a:off x="5073549" y="879082"/>
          <a:ext cx="4186237" cy="5418137"/>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6" name="Object 5">
                        <a:extLst>
                          <a:ext uri="{FF2B5EF4-FFF2-40B4-BE49-F238E27FC236}">
                            <a16:creationId xmlns:a16="http://schemas.microsoft.com/office/drawing/2014/main" id="{4BF2CC9A-6BA5-42BF-B18C-D8909A5EFD4E}"/>
                          </a:ext>
                        </a:extLst>
                      </p:cNvPr>
                      <p:cNvPicPr/>
                      <p:nvPr/>
                    </p:nvPicPr>
                    <p:blipFill>
                      <a:blip r:embed="rId3"/>
                      <a:stretch>
                        <a:fillRect/>
                      </a:stretch>
                    </p:blipFill>
                    <p:spPr>
                      <a:xfrm>
                        <a:off x="5073549" y="879082"/>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78376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F915-B584-4FA0-AF76-E2D941D77641}"/>
              </a:ext>
            </a:extLst>
          </p:cNvPr>
          <p:cNvSpPr>
            <a:spLocks noGrp="1"/>
          </p:cNvSpPr>
          <p:nvPr>
            <p:ph type="title"/>
          </p:nvPr>
        </p:nvSpPr>
        <p:spPr/>
        <p:txBody>
          <a:bodyPr/>
          <a:lstStyle/>
          <a:p>
            <a:r>
              <a:rPr lang="en-US" dirty="0"/>
              <a:t>Market Thief (Trigger Lead)</a:t>
            </a:r>
          </a:p>
        </p:txBody>
      </p:sp>
      <p:sp>
        <p:nvSpPr>
          <p:cNvPr id="4" name="Text Placeholder 3">
            <a:extLst>
              <a:ext uri="{FF2B5EF4-FFF2-40B4-BE49-F238E27FC236}">
                <a16:creationId xmlns:a16="http://schemas.microsoft.com/office/drawing/2014/main" id="{13EF6F2F-EE93-44E2-BE19-C43705316C5D}"/>
              </a:ext>
            </a:extLst>
          </p:cNvPr>
          <p:cNvSpPr>
            <a:spLocks noGrp="1"/>
          </p:cNvSpPr>
          <p:nvPr>
            <p:ph type="body" sz="half" idx="2"/>
          </p:nvPr>
        </p:nvSpPr>
        <p:spPr/>
        <p:txBody>
          <a:bodyPr>
            <a:normAutofit fontScale="55000" lnSpcReduction="20000"/>
          </a:bodyPr>
          <a:lstStyle/>
          <a:p>
            <a:pPr lvl="0"/>
            <a:r>
              <a:rPr lang="en-US" dirty="0"/>
              <a:t>Each day we purchase names directly from the credit bureau of consumers who had their credit pulled for the purpose of an auto loan the prior day. This service is exclusive, meaning we will only sign up 1 dealer per market</a:t>
            </a:r>
          </a:p>
          <a:p>
            <a:pPr lvl="0"/>
            <a:r>
              <a:rPr lang="en-US" dirty="0"/>
              <a:t>That consumer list is then scrubbed against the DNC to try and obtain as many phone numbers as possible. Any consumer that does have a phone # will be sent to your CRM daily. Remember, these #s could be bad and are only provided as a bonus. This program’s success comes primarily from the preapproval letter being sent on your behalf. </a:t>
            </a:r>
          </a:p>
          <a:p>
            <a:pPr lvl="0"/>
            <a:r>
              <a:rPr lang="en-US" dirty="0"/>
              <a:t>Every consumer is sent a preapproval letter on behalf of your dealership that is backed by a national lender. </a:t>
            </a:r>
          </a:p>
          <a:p>
            <a:r>
              <a:rPr lang="en-US" dirty="0"/>
              <a:t>Consumer can either go online and enter their PIN for a preapproval or call your dealership live so you can set an appointment. </a:t>
            </a:r>
            <a:r>
              <a:rPr lang="en-US"/>
              <a:t>Any lead that responds by going to the website is sent to your CRM in real time as a Market Thief HOT lead</a:t>
            </a:r>
          </a:p>
        </p:txBody>
      </p:sp>
      <p:graphicFrame>
        <p:nvGraphicFramePr>
          <p:cNvPr id="5" name="Object 4">
            <a:extLst>
              <a:ext uri="{FF2B5EF4-FFF2-40B4-BE49-F238E27FC236}">
                <a16:creationId xmlns:a16="http://schemas.microsoft.com/office/drawing/2014/main" id="{914D90D3-A232-4111-A09A-F54EB2283758}"/>
              </a:ext>
            </a:extLst>
          </p:cNvPr>
          <p:cNvGraphicFramePr>
            <a:graphicFrameLocks noChangeAspect="1"/>
          </p:cNvGraphicFramePr>
          <p:nvPr/>
        </p:nvGraphicFramePr>
        <p:xfrm>
          <a:off x="5442154" y="719931"/>
          <a:ext cx="4186238" cy="5418137"/>
        </p:xfrm>
        <a:graphic>
          <a:graphicData uri="http://schemas.openxmlformats.org/presentationml/2006/ole">
            <mc:AlternateContent xmlns:mc="http://schemas.openxmlformats.org/markup-compatibility/2006">
              <mc:Choice xmlns:v="urn:schemas-microsoft-com:vml" Requires="v">
                <p:oleObj name="Acrobat Document" r:id="rId2" imgW="5829156" imgH="7543672" progId="AcroExch.Document.DC">
                  <p:embed/>
                </p:oleObj>
              </mc:Choice>
              <mc:Fallback>
                <p:oleObj name="Acrobat Document" r:id="rId2" imgW="5829156" imgH="7543672" progId="AcroExch.Document.DC">
                  <p:embed/>
                  <p:pic>
                    <p:nvPicPr>
                      <p:cNvPr id="5" name="Object 4">
                        <a:extLst>
                          <a:ext uri="{FF2B5EF4-FFF2-40B4-BE49-F238E27FC236}">
                            <a16:creationId xmlns:a16="http://schemas.microsoft.com/office/drawing/2014/main" id="{914D90D3-A232-4111-A09A-F54EB2283758}"/>
                          </a:ext>
                        </a:extLst>
                      </p:cNvPr>
                      <p:cNvPicPr/>
                      <p:nvPr/>
                    </p:nvPicPr>
                    <p:blipFill>
                      <a:blip r:embed="rId3"/>
                      <a:stretch>
                        <a:fillRect/>
                      </a:stretch>
                    </p:blipFill>
                    <p:spPr>
                      <a:xfrm>
                        <a:off x="5442154" y="719931"/>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271719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Days in Stock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This is an easy way to see if you have a similar vehicle to one that you are currently desking that is older and need to be moved off the lot.</a:t>
            </a:r>
          </a:p>
        </p:txBody>
      </p:sp>
    </p:spTree>
    <p:extLst>
      <p:ext uri="{BB962C8B-B14F-4D97-AF65-F5344CB8AC3E}">
        <p14:creationId xmlns:p14="http://schemas.microsoft.com/office/powerpoint/2010/main" val="20985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13FE-5794-4766-981A-FA353E3C40C8}"/>
              </a:ext>
            </a:extLst>
          </p:cNvPr>
          <p:cNvSpPr>
            <a:spLocks noGrp="1"/>
          </p:cNvSpPr>
          <p:nvPr>
            <p:ph type="title"/>
          </p:nvPr>
        </p:nvSpPr>
        <p:spPr/>
        <p:txBody>
          <a:bodyPr/>
          <a:lstStyle/>
          <a:p>
            <a:r>
              <a:rPr lang="en-US" dirty="0"/>
              <a:t>Days in Stock Report</a:t>
            </a:r>
          </a:p>
        </p:txBody>
      </p:sp>
      <p:pic>
        <p:nvPicPr>
          <p:cNvPr id="6" name="Content Placeholder 5">
            <a:extLst>
              <a:ext uri="{FF2B5EF4-FFF2-40B4-BE49-F238E27FC236}">
                <a16:creationId xmlns:a16="http://schemas.microsoft.com/office/drawing/2014/main" id="{40DEA482-89F4-4904-83BB-DC14C4B4CC57}"/>
              </a:ext>
            </a:extLst>
          </p:cNvPr>
          <p:cNvPicPr>
            <a:picLocks noGrp="1" noChangeAspect="1"/>
          </p:cNvPicPr>
          <p:nvPr>
            <p:ph idx="1"/>
          </p:nvPr>
        </p:nvPicPr>
        <p:blipFill>
          <a:blip r:embed="rId2"/>
          <a:stretch>
            <a:fillRect/>
          </a:stretch>
        </p:blipFill>
        <p:spPr>
          <a:xfrm>
            <a:off x="3867150" y="1569610"/>
            <a:ext cx="7315200" cy="3718781"/>
          </a:xfrm>
        </p:spPr>
      </p:pic>
      <p:sp>
        <p:nvSpPr>
          <p:cNvPr id="4" name="Text Placeholder 3">
            <a:extLst>
              <a:ext uri="{FF2B5EF4-FFF2-40B4-BE49-F238E27FC236}">
                <a16:creationId xmlns:a16="http://schemas.microsoft.com/office/drawing/2014/main" id="{C7590FE6-21F8-41D7-AA20-ECF15AFA2954}"/>
              </a:ext>
            </a:extLst>
          </p:cNvPr>
          <p:cNvSpPr>
            <a:spLocks noGrp="1"/>
          </p:cNvSpPr>
          <p:nvPr>
            <p:ph type="body" sz="half" idx="2"/>
          </p:nvPr>
        </p:nvSpPr>
        <p:spPr/>
        <p:txBody>
          <a:bodyPr>
            <a:normAutofit lnSpcReduction="10000"/>
          </a:bodyPr>
          <a:lstStyle/>
          <a:p>
            <a:r>
              <a:rPr lang="en-US" dirty="0"/>
              <a:t>When you are desking a deal, you can click on the “days in stock” link on the top left in order to pull up a report of similar vehicles. This way, if you have a vehicle that has a high number of days in stock that you need to move, you can make the adjustment to the deal. If you click on the stock number in the report it </a:t>
            </a:r>
            <a:r>
              <a:rPr lang="en-US" dirty="0" err="1"/>
              <a:t>willupdate</a:t>
            </a:r>
            <a:r>
              <a:rPr lang="en-US" dirty="0"/>
              <a:t> your deal with the new stock number for you. </a:t>
            </a:r>
          </a:p>
        </p:txBody>
      </p:sp>
    </p:spTree>
    <p:extLst>
      <p:ext uri="{BB962C8B-B14F-4D97-AF65-F5344CB8AC3E}">
        <p14:creationId xmlns:p14="http://schemas.microsoft.com/office/powerpoint/2010/main" val="42540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Risk Based Pricing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We make it easy to manage your Risk Based Pricing Notices in ProMax</a:t>
            </a:r>
          </a:p>
        </p:txBody>
      </p:sp>
    </p:spTree>
    <p:extLst>
      <p:ext uri="{BB962C8B-B14F-4D97-AF65-F5344CB8AC3E}">
        <p14:creationId xmlns:p14="http://schemas.microsoft.com/office/powerpoint/2010/main" val="280898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8B73-5211-4FC3-9693-DB010A59F289}"/>
              </a:ext>
            </a:extLst>
          </p:cNvPr>
          <p:cNvSpPr>
            <a:spLocks noGrp="1"/>
          </p:cNvSpPr>
          <p:nvPr>
            <p:ph type="title"/>
          </p:nvPr>
        </p:nvSpPr>
        <p:spPr/>
        <p:txBody>
          <a:bodyPr/>
          <a:lstStyle/>
          <a:p>
            <a:r>
              <a:rPr lang="en-US" dirty="0"/>
              <a:t>Risk Based Pricing Requirement</a:t>
            </a:r>
          </a:p>
        </p:txBody>
      </p:sp>
      <p:sp>
        <p:nvSpPr>
          <p:cNvPr id="3" name="Content Placeholder 2">
            <a:extLst>
              <a:ext uri="{FF2B5EF4-FFF2-40B4-BE49-F238E27FC236}">
                <a16:creationId xmlns:a16="http://schemas.microsoft.com/office/drawing/2014/main" id="{DCF8D1F3-AA2D-4163-9690-0954EB0AA24A}"/>
              </a:ext>
            </a:extLst>
          </p:cNvPr>
          <p:cNvSpPr>
            <a:spLocks noGrp="1"/>
          </p:cNvSpPr>
          <p:nvPr>
            <p:ph idx="1"/>
          </p:nvPr>
        </p:nvSpPr>
        <p:spPr/>
        <p:txBody>
          <a:bodyPr/>
          <a:lstStyle/>
          <a:p>
            <a:r>
              <a:rPr lang="en-US" dirty="0"/>
              <a:t>A Risk Based Pricing Notice shows the customer where they stand in comparison to the other adults in the United States regarding their credit score. It also </a:t>
            </a:r>
            <a:r>
              <a:rPr lang="en-US" dirty="0" err="1"/>
              <a:t>proides</a:t>
            </a:r>
            <a:r>
              <a:rPr lang="en-US" dirty="0"/>
              <a:t> the consumer with resources for credit counseling.</a:t>
            </a:r>
          </a:p>
          <a:p>
            <a:r>
              <a:rPr lang="en-US" dirty="0"/>
              <a:t>A Risk Based Pricing Notice must be given to every customer that has had a credit bureau pulled on them.</a:t>
            </a:r>
          </a:p>
          <a:p>
            <a:r>
              <a:rPr lang="en-US" dirty="0"/>
              <a:t>If you pull the bureau, you must provide the notice. You cannot rely on the bank. The bank’s inquiry is a separate instance requiring an additional notice. </a:t>
            </a:r>
          </a:p>
          <a:p>
            <a:r>
              <a:rPr lang="en-US" dirty="0"/>
              <a:t>Best practice is to print this and give it to the customer the same day that the bureau was pulled. However, some lawyers say that you have 30 days to complete this. You should check with a lawyer in your state before taking longer than 1 day to provide this notice to the customer. </a:t>
            </a:r>
          </a:p>
        </p:txBody>
      </p:sp>
      <p:sp>
        <p:nvSpPr>
          <p:cNvPr id="4" name="Text Placeholder 3">
            <a:extLst>
              <a:ext uri="{FF2B5EF4-FFF2-40B4-BE49-F238E27FC236}">
                <a16:creationId xmlns:a16="http://schemas.microsoft.com/office/drawing/2014/main" id="{6E4DFF48-D164-4A4E-8EE6-A50C198A2FE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6176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56A-9E0B-469C-A236-2E23E9B78FFD}"/>
              </a:ext>
            </a:extLst>
          </p:cNvPr>
          <p:cNvSpPr>
            <a:spLocks noGrp="1"/>
          </p:cNvSpPr>
          <p:nvPr>
            <p:ph type="title"/>
          </p:nvPr>
        </p:nvSpPr>
        <p:spPr/>
        <p:txBody>
          <a:bodyPr/>
          <a:lstStyle/>
          <a:p>
            <a:r>
              <a:rPr lang="en-US" dirty="0"/>
              <a:t>Risk Based Pricing</a:t>
            </a:r>
          </a:p>
        </p:txBody>
      </p:sp>
      <p:pic>
        <p:nvPicPr>
          <p:cNvPr id="6" name="Content Placeholder 5">
            <a:extLst>
              <a:ext uri="{FF2B5EF4-FFF2-40B4-BE49-F238E27FC236}">
                <a16:creationId xmlns:a16="http://schemas.microsoft.com/office/drawing/2014/main" id="{86D9A696-F15D-4DC4-8954-E895409120BE}"/>
              </a:ext>
            </a:extLst>
          </p:cNvPr>
          <p:cNvPicPr>
            <a:picLocks noGrp="1" noChangeAspect="1"/>
          </p:cNvPicPr>
          <p:nvPr>
            <p:ph idx="1"/>
          </p:nvPr>
        </p:nvPicPr>
        <p:blipFill>
          <a:blip r:embed="rId2"/>
          <a:stretch>
            <a:fillRect/>
          </a:stretch>
        </p:blipFill>
        <p:spPr>
          <a:xfrm>
            <a:off x="4870561" y="868363"/>
            <a:ext cx="5308377" cy="5121275"/>
          </a:xfrm>
        </p:spPr>
      </p:pic>
      <p:sp>
        <p:nvSpPr>
          <p:cNvPr id="4" name="Text Placeholder 3">
            <a:extLst>
              <a:ext uri="{FF2B5EF4-FFF2-40B4-BE49-F238E27FC236}">
                <a16:creationId xmlns:a16="http://schemas.microsoft.com/office/drawing/2014/main" id="{19E36839-6455-487C-9027-1AD493040F2D}"/>
              </a:ext>
            </a:extLst>
          </p:cNvPr>
          <p:cNvSpPr>
            <a:spLocks noGrp="1"/>
          </p:cNvSpPr>
          <p:nvPr>
            <p:ph type="body" sz="half" idx="2"/>
          </p:nvPr>
        </p:nvSpPr>
        <p:spPr/>
        <p:txBody>
          <a:bodyPr>
            <a:normAutofit fontScale="92500" lnSpcReduction="20000"/>
          </a:bodyPr>
          <a:lstStyle/>
          <a:p>
            <a:r>
              <a:rPr lang="en-US" dirty="0"/>
              <a:t>When you are in the Prospect Log you can easily see what customers need to have their notices printed. Underneath the credit score you will see an N, M, or P. </a:t>
            </a:r>
          </a:p>
          <a:p>
            <a:r>
              <a:rPr lang="en-US" dirty="0"/>
              <a:t>N= not printed</a:t>
            </a:r>
          </a:p>
          <a:p>
            <a:r>
              <a:rPr lang="en-US" dirty="0"/>
              <a:t>P = Printed</a:t>
            </a:r>
          </a:p>
          <a:p>
            <a:r>
              <a:rPr lang="en-US" dirty="0"/>
              <a:t>M = Mailed by ProMax (This will only happen if you are signed up for our fail safe)</a:t>
            </a:r>
          </a:p>
        </p:txBody>
      </p:sp>
    </p:spTree>
    <p:extLst>
      <p:ext uri="{BB962C8B-B14F-4D97-AF65-F5344CB8AC3E}">
        <p14:creationId xmlns:p14="http://schemas.microsoft.com/office/powerpoint/2010/main" val="187858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A5EF-0C0E-4787-BCA1-7E5DBD4ECB1F}"/>
              </a:ext>
            </a:extLst>
          </p:cNvPr>
          <p:cNvSpPr>
            <a:spLocks noGrp="1"/>
          </p:cNvSpPr>
          <p:nvPr>
            <p:ph type="title"/>
          </p:nvPr>
        </p:nvSpPr>
        <p:spPr/>
        <p:txBody>
          <a:bodyPr/>
          <a:lstStyle/>
          <a:p>
            <a:r>
              <a:rPr lang="en-US" dirty="0"/>
              <a:t>Risk Based Pricing</a:t>
            </a:r>
          </a:p>
        </p:txBody>
      </p:sp>
      <p:pic>
        <p:nvPicPr>
          <p:cNvPr id="6" name="Content Placeholder 5">
            <a:extLst>
              <a:ext uri="{FF2B5EF4-FFF2-40B4-BE49-F238E27FC236}">
                <a16:creationId xmlns:a16="http://schemas.microsoft.com/office/drawing/2014/main" id="{6F20E60B-8E20-4FE2-8AFC-3E7A591E286C}"/>
              </a:ext>
            </a:extLst>
          </p:cNvPr>
          <p:cNvPicPr>
            <a:picLocks noGrp="1" noChangeAspect="1"/>
          </p:cNvPicPr>
          <p:nvPr>
            <p:ph idx="1"/>
          </p:nvPr>
        </p:nvPicPr>
        <p:blipFill>
          <a:blip r:embed="rId2"/>
          <a:stretch>
            <a:fillRect/>
          </a:stretch>
        </p:blipFill>
        <p:spPr>
          <a:xfrm>
            <a:off x="3867150" y="2019267"/>
            <a:ext cx="7315200" cy="2819467"/>
          </a:xfrm>
        </p:spPr>
      </p:pic>
      <p:sp>
        <p:nvSpPr>
          <p:cNvPr id="4" name="Text Placeholder 3">
            <a:extLst>
              <a:ext uri="{FF2B5EF4-FFF2-40B4-BE49-F238E27FC236}">
                <a16:creationId xmlns:a16="http://schemas.microsoft.com/office/drawing/2014/main" id="{8092353A-4059-4FA5-956D-788027267F71}"/>
              </a:ext>
            </a:extLst>
          </p:cNvPr>
          <p:cNvSpPr>
            <a:spLocks noGrp="1"/>
          </p:cNvSpPr>
          <p:nvPr>
            <p:ph type="body" sz="half" idx="2"/>
          </p:nvPr>
        </p:nvSpPr>
        <p:spPr/>
        <p:txBody>
          <a:bodyPr/>
          <a:lstStyle/>
          <a:p>
            <a:r>
              <a:rPr lang="en-US" dirty="0"/>
              <a:t>If you go to Reports &gt; Risk Based Pricing Report you are able to easily see who printed notices and print the missing notices. This will also highlight if there is a particular manager that may need some training on this process. </a:t>
            </a:r>
          </a:p>
        </p:txBody>
      </p:sp>
    </p:spTree>
    <p:extLst>
      <p:ext uri="{BB962C8B-B14F-4D97-AF65-F5344CB8AC3E}">
        <p14:creationId xmlns:p14="http://schemas.microsoft.com/office/powerpoint/2010/main" val="275651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9E23-37CF-43CC-8C6F-4DBFD67FB4C4}"/>
              </a:ext>
            </a:extLst>
          </p:cNvPr>
          <p:cNvSpPr>
            <a:spLocks noGrp="1"/>
          </p:cNvSpPr>
          <p:nvPr>
            <p:ph type="title"/>
          </p:nvPr>
        </p:nvSpPr>
        <p:spPr/>
        <p:txBody>
          <a:bodyPr/>
          <a:lstStyle/>
          <a:p>
            <a:r>
              <a:rPr lang="en-US" dirty="0"/>
              <a:t>Risk Based Pricing</a:t>
            </a:r>
          </a:p>
        </p:txBody>
      </p:sp>
      <p:sp>
        <p:nvSpPr>
          <p:cNvPr id="3" name="Content Placeholder 2">
            <a:extLst>
              <a:ext uri="{FF2B5EF4-FFF2-40B4-BE49-F238E27FC236}">
                <a16:creationId xmlns:a16="http://schemas.microsoft.com/office/drawing/2014/main" id="{AB5C3AC5-DFC7-42F6-BA92-5E4AFA530D01}"/>
              </a:ext>
            </a:extLst>
          </p:cNvPr>
          <p:cNvSpPr>
            <a:spLocks noGrp="1"/>
          </p:cNvSpPr>
          <p:nvPr>
            <p:ph idx="1"/>
          </p:nvPr>
        </p:nvSpPr>
        <p:spPr/>
        <p:txBody>
          <a:bodyPr/>
          <a:lstStyle/>
          <a:p>
            <a:r>
              <a:rPr lang="en-US" dirty="0"/>
              <a:t>If you were to be audited by the FTC for Risk Based Pricing Notices not being delivered to customers you can be fined $4,111 per occurrence. There is also possible jail time. Not adhering to this regulation has put dealers out of business before as well as landed Dealer Principals in jail. </a:t>
            </a:r>
          </a:p>
          <a:p>
            <a:r>
              <a:rPr lang="en-US" dirty="0"/>
              <a:t>We offer a fail safe service for this regulation. When dealers sign up, we will print any missed Risk Based Pricing Notices for them and mail them to the customer on their behalf. We only charge for the letters we mail and we will only print the notices that were not already printed by the dealership. </a:t>
            </a:r>
          </a:p>
        </p:txBody>
      </p:sp>
      <p:sp>
        <p:nvSpPr>
          <p:cNvPr id="4" name="Text Placeholder 3">
            <a:extLst>
              <a:ext uri="{FF2B5EF4-FFF2-40B4-BE49-F238E27FC236}">
                <a16:creationId xmlns:a16="http://schemas.microsoft.com/office/drawing/2014/main" id="{7FB5C1D8-BF5A-4DD1-AE7C-A5BC3FCA818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6633123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322</TotalTime>
  <Words>1352</Words>
  <Application>Microsoft Office PowerPoint</Application>
  <PresentationFormat>Widescreen</PresentationFormat>
  <Paragraphs>77</Paragraphs>
  <Slides>23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Corbel</vt:lpstr>
      <vt:lpstr>Wingdings 2</vt:lpstr>
      <vt:lpstr>Frame</vt:lpstr>
      <vt:lpstr>Acrobat Document</vt:lpstr>
      <vt:lpstr>PowerPoint Presentation</vt:lpstr>
      <vt:lpstr>Agenda</vt:lpstr>
      <vt:lpstr>Days in Stock Report</vt:lpstr>
      <vt:lpstr>Days in Stock Report</vt:lpstr>
      <vt:lpstr>Risk Based Pricing</vt:lpstr>
      <vt:lpstr>Risk Based Pricing Requirement</vt:lpstr>
      <vt:lpstr>Risk Based Pricing</vt:lpstr>
      <vt:lpstr>Risk Based Pricing</vt:lpstr>
      <vt:lpstr>Risk Based Pricing</vt:lpstr>
      <vt:lpstr>Adverse Action</vt:lpstr>
      <vt:lpstr>Adverse Action</vt:lpstr>
      <vt:lpstr>Adverse Action</vt:lpstr>
      <vt:lpstr>Adverse Action</vt:lpstr>
      <vt:lpstr>Adverse Action</vt:lpstr>
      <vt:lpstr>Setting Up Security Questions</vt:lpstr>
      <vt:lpstr>Setting up Security Questions</vt:lpstr>
      <vt:lpstr>Setting Up Security Questions</vt:lpstr>
      <vt:lpstr>Using the “Forgot Password” option to reset</vt:lpstr>
      <vt:lpstr>ProMax Mail Options</vt:lpstr>
      <vt:lpstr>Direct Mail Options</vt:lpstr>
      <vt:lpstr>Buy Back Letter</vt:lpstr>
      <vt:lpstr>Market Thief (Trigger Lead)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1</cp:revision>
  <dcterms:created xsi:type="dcterms:W3CDTF">2021-03-10T18:22:10Z</dcterms:created>
  <dcterms:modified xsi:type="dcterms:W3CDTF">2021-03-18T21:12:14Z</dcterms:modified>
</cp:coreProperties>
</file>